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7.xml" ContentType="application/vnd.openxmlformats-officedocument.presentationml.notesSlide+xml"/>
  <Override PartName="/ppt/ink/ink2.xml" ContentType="application/inkml+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ink/ink3.xml" ContentType="application/inkml+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ink/ink4.xml" ContentType="application/inkml+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0.xml" ContentType="application/vnd.openxmlformats-officedocument.presentationml.notesSlide+xml"/>
  <Override PartName="/ppt/ink/ink5.xml" ContentType="application/inkml+xml"/>
  <Override PartName="/ppt/ink/ink6.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678" r:id="rId2"/>
  </p:sldMasterIdLst>
  <p:notesMasterIdLst>
    <p:notesMasterId r:id="rId87"/>
  </p:notesMasterIdLst>
  <p:sldIdLst>
    <p:sldId id="647" r:id="rId3"/>
    <p:sldId id="650" r:id="rId4"/>
    <p:sldId id="840" r:id="rId5"/>
    <p:sldId id="260" r:id="rId6"/>
    <p:sldId id="263" r:id="rId7"/>
    <p:sldId id="262" r:id="rId8"/>
    <p:sldId id="265" r:id="rId9"/>
    <p:sldId id="264" r:id="rId10"/>
    <p:sldId id="268" r:id="rId11"/>
    <p:sldId id="266" r:id="rId12"/>
    <p:sldId id="287" r:id="rId13"/>
    <p:sldId id="267" r:id="rId14"/>
    <p:sldId id="303" r:id="rId15"/>
    <p:sldId id="304" r:id="rId16"/>
    <p:sldId id="305" r:id="rId17"/>
    <p:sldId id="271" r:id="rId18"/>
    <p:sldId id="272" r:id="rId19"/>
    <p:sldId id="293" r:id="rId20"/>
    <p:sldId id="294" r:id="rId21"/>
    <p:sldId id="302" r:id="rId22"/>
    <p:sldId id="295" r:id="rId23"/>
    <p:sldId id="296" r:id="rId24"/>
    <p:sldId id="276" r:id="rId25"/>
    <p:sldId id="307" r:id="rId26"/>
    <p:sldId id="278" r:id="rId27"/>
    <p:sldId id="308" r:id="rId28"/>
    <p:sldId id="279" r:id="rId29"/>
    <p:sldId id="309" r:id="rId30"/>
    <p:sldId id="298" r:id="rId31"/>
    <p:sldId id="299" r:id="rId32"/>
    <p:sldId id="301" r:id="rId33"/>
    <p:sldId id="310" r:id="rId34"/>
    <p:sldId id="311" r:id="rId35"/>
    <p:sldId id="280" r:id="rId36"/>
    <p:sldId id="281" r:id="rId37"/>
    <p:sldId id="282" r:id="rId38"/>
    <p:sldId id="283" r:id="rId39"/>
    <p:sldId id="284" r:id="rId40"/>
    <p:sldId id="285" r:id="rId41"/>
    <p:sldId id="313" r:id="rId42"/>
    <p:sldId id="640" r:id="rId43"/>
    <p:sldId id="641" r:id="rId44"/>
    <p:sldId id="642" r:id="rId45"/>
    <p:sldId id="643" r:id="rId46"/>
    <p:sldId id="644" r:id="rId47"/>
    <p:sldId id="645" r:id="rId48"/>
    <p:sldId id="312" r:id="rId49"/>
    <p:sldId id="649" r:id="rId50"/>
    <p:sldId id="288" r:id="rId51"/>
    <p:sldId id="314" r:id="rId52"/>
    <p:sldId id="315" r:id="rId53"/>
    <p:sldId id="289" r:id="rId54"/>
    <p:sldId id="292" r:id="rId55"/>
    <p:sldId id="316" r:id="rId56"/>
    <p:sldId id="317" r:id="rId57"/>
    <p:sldId id="318" r:id="rId58"/>
    <p:sldId id="320" r:id="rId59"/>
    <p:sldId id="319" r:id="rId60"/>
    <p:sldId id="321" r:id="rId61"/>
    <p:sldId id="322" r:id="rId62"/>
    <p:sldId id="323" r:id="rId63"/>
    <p:sldId id="324" r:id="rId64"/>
    <p:sldId id="326" r:id="rId65"/>
    <p:sldId id="327" r:id="rId66"/>
    <p:sldId id="325" r:id="rId67"/>
    <p:sldId id="328" r:id="rId68"/>
    <p:sldId id="329" r:id="rId69"/>
    <p:sldId id="290" r:id="rId70"/>
    <p:sldId id="331" r:id="rId71"/>
    <p:sldId id="332" r:id="rId72"/>
    <p:sldId id="330" r:id="rId73"/>
    <p:sldId id="460" r:id="rId74"/>
    <p:sldId id="606" r:id="rId75"/>
    <p:sldId id="549" r:id="rId76"/>
    <p:sldId id="560" r:id="rId77"/>
    <p:sldId id="637" r:id="rId78"/>
    <p:sldId id="648" r:id="rId79"/>
    <p:sldId id="646" r:id="rId80"/>
    <p:sldId id="258" r:id="rId81"/>
    <p:sldId id="291" r:id="rId82"/>
    <p:sldId id="638" r:id="rId83"/>
    <p:sldId id="639" r:id="rId84"/>
    <p:sldId id="275" r:id="rId85"/>
    <p:sldId id="286"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94" autoAdjust="0"/>
    <p:restoredTop sz="85445" autoAdjust="0"/>
  </p:normalViewPr>
  <p:slideViewPr>
    <p:cSldViewPr snapToGrid="0">
      <p:cViewPr varScale="1">
        <p:scale>
          <a:sx n="92" d="100"/>
          <a:sy n="92" d="100"/>
        </p:scale>
        <p:origin x="488"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3:21.726"/>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00"/>
    </inkml:brush>
  </inkml:definitions>
  <inkml:trace contextRef="#ctx0" brushRef="#br0">4445 9498 4676,'0'0'3299,"0"0"-1025,0 0-480,0 0-385,0 0-352,0 0-256,0 0-577,0-20 32,0 20 257,20-20-33,0 20-95,0-19-193,19-2-128,-19-18-32,21 19 0,-3-20 0,3 20 0,-1-19-32,-1-21 0,21 20 0,-21 1 64,1-1-64,19 0 0,-19-20 64,19 20-64,-18 1 32,-3-1-32,23 0 0,-22 1 0,21-1 0,-21 0 32,21 0-64,-1 0 32,-18 21 32,17-21-32,-17 0 0,-1 1 96,19 18-96,-19-18-32,19 0 64,-19-21 64,19 20-160,-18 0 32,-3-20 96,23 21-128,-22 19 160,1-20-31,-1 0 31,1 21-32,21-22-64,-23 2 0,23 19 64,-22-20-32,1 1-32,-1-1 0,1 0 64,0 1-64,-1 19 0,1-20-32,-20 20 64,19-20-32,1 21 0,-1-21 0,2 19-32,-1-18 64,19-1-32,-19 0 96,-1 20-128,1-19 0,0-1 0,-1 20 32,2-19 32,-3 19-32,-18-20-32,21 20 32,-3-20 0,3 21 32,-1-21-64,-1 0 64,1 20-32,-1-20 64,-19 1-128,20 19 0,-1 0 0,-19-20-32,21 21 32,-3-21-32,-17 20 63,19 0 98,-1-19-97,1 18-1,-20-19 66,20 21-1,-1-21 0,-19 0-32,21 20 32,-3-19-64,3 19 32,-21-20 0,19 20 0,-19 0 0,0 1 32,0-1-32,19-1-32,-19 2 128,0-1-96,19 0-96,-19 1 128,0-2-32,0 1 0,0 1 64,19-2-32,-19-18 96,39-1-32,-18 0-128,-1 1 64,19-1-32,-19 0 0,19 1 32,-19-2-64,19-17 0,-18 17 32,-3 2 128,3 19-160,-1-20 32,-21 0 64,21 20-96,0-19 0,-1 19 32,1-20-32,-1 20 32,1-19 0,1 19 64,-3 0-64,3-20 32,-21 20 0,19 1-128,-19-22 128,20 2 64,-1 19-128,1-20 128,0 1-160,-1 18 96,2-18-32,-3-1 96,3 20-64,-1-20 0,-1 1-64,1-1 160,-1 20-128,21-19-224,-21-2 673,1 1-449,19 1-32,2-1 128,-23 0 0,3 0-224,18 21 224,-19-21-64,0 0-64,19 1 32,-19-1 32,19 0 32,2 1-96,-2-1 96,20 0 0,-19-20 64,19 1 64,0 19 257,0-19-65,1-1 0,0 0 65,-21 1-65,2-1-128,18 20-63,-20-20-193,1 0 32,-1 1 0,0 19-32,1-19 0,-21 19-64,1 20 64,-20-19-193,1 39-287,-3-20-33,-18 20-544,0 0-800,-18 0-3204</inkml:trace>
  <inkml:trace contextRef="#ctx0" brushRef="#br1" timeOffset="1782.1">11294 10790 10473,'0'0'1474,"20"0"-385,-20 0 737,21 0-577,-3-20-288,22 20-193,1 0-383,18 0 31,20-20 97,0 20-65,20-20-256,0 20 161,-18 0-129,18 0-256,-20 0 32,0 0 32,-18 0-160,-2 0 0,0 0 96,-19 0-161,0 0-31,-21 0-192,-19 0-769,0 0-641,-19 0-1313</inkml:trace>
  <inkml:trace contextRef="#ctx0" brushRef="#br1" timeOffset="2777.15">9547 11585 10217,'0'20'32,"20"0"-64,-20 19 64,20 21 224,0-1 449,-1 1-64,1 20-513,0-21-96,-20-19 192,21 0 385,-1-1-257,-20-19 96,0-20 289,0-20 512,-20 0-1024,-1 1-33,1-41 0,0 19 320,1-18 33,-1 0-577,20-1-160,-20-19-737,20 20-96,20 19 384,0 0 353,19 20 128,2 20 32,-3 0 128,-18 0 32,1 40 0,-1-20 32,-20 20-32,0-21 288,-20 21 64,-1-20 97,1 0-225,2-20-128,-2 0-32,-1 20-96,-19-40-352,40 20-577,-19-20-608,19 20-1506,0-20-2819</inkml:trace>
  <inkml:trace contextRef="#ctx0" brushRef="#br1" timeOffset="3016.17">9944 11585 8776,'20'0'480,"-20"0"-352,20 20 1025,-20-20 1,20 20-322,-20 0-607,19-1-161,-19 1-32,20 0-160,-20 0-481,0-20-544,0 20-1345,0-20-3332</inkml:trace>
  <inkml:trace contextRef="#ctx0" brushRef="#br1" timeOffset="3174.18">9984 11386 12716,'-20'0'288,"20"0"-865,0 0 1,0 0-193,0 20-1665,20-20-6213</inkml:trace>
  <inkml:trace contextRef="#ctx0" brushRef="#br1" timeOffset="3399.19">10083 11247 2146,'21'0'8327,"-21"20"-8487,0-20 352,18 39 705,-18-19 64,20 20-544,0 0-257,-20-21-64,0 21-64,21 0-32,-21 0-545,0 0-1024,20 0-865,-20-20-769,18-1-1858</inkml:trace>
  <inkml:trace contextRef="#ctx0" brushRef="#br1" timeOffset="3636.2">10302 11565 7655,'0'0'-96,"0"0"-513,0 20 1250,0 0 896,19 0-352,-19 0-768,20-20-193,0 19 32,0-19 128,20 0 129,-21 0 320,-19 0 384,20-19 0,-20 19-128,0-20-224,-20 0-385,1 0-63,-1 0-257,-20 20-96,20 0-192,0 0-641,1 0-1537,19 0-4132</inkml:trace>
  <inkml:trace contextRef="#ctx0" brushRef="#br1" timeOffset="3823.21">10521 11486 14830,'0'0'416,"18"0"-32,-18-21 994,41 21-514,-21 0-415,0-19-481,-2 19-96,3 0-609,-1-21-480,-20 21-1025,20 0-1698,-20 0-4004</inkml:trace>
  <inkml:trace contextRef="#ctx0" brushRef="#br1" timeOffset="3996.22">10620 11247 13196,'18'79'673,"-18"-39"-257,21 0 833,-21 0 513,20 0-769,-20-21-865,20 21-224,0-20-705,-1 0-1089,1 0-2434</inkml:trace>
  <inkml:trace contextRef="#ctx0" brushRef="#br1" timeOffset="4523.25">11493 11465 8423,'20'-19'2050,"-20"-2"257,0 2-546,0 19-576,-20 0-416,-21 0-609,23 0-160,-2 19-32,-1-19 0,1 21-64,20-2 0,0 2-160,0-21 64,41 19 128,-21 2 32,19-21-1,1 19 1,-20-19 32,-1 20 32,1-20-32,-20 20 161,-20-20 287,1 20 0,-1-20-255,0 20-161,0-20-257,-1 0-671,3 0-450,-2 0-1504,20-20-5318</inkml:trace>
  <inkml:trace contextRef="#ctx0" brushRef="#br1" timeOffset="4755.26">11691 11168 3843,'-20'-20'5894,"20"20"-4997,0 20 480,0 0 288,0-1-319,0 21-289,20 19-257,0-19-159,-20 20-449,20-20-96,-20 0-320,19 0-256,-19-1-577,20 1-769,0-40-1793,-20 20-6695</inkml:trace>
  <inkml:trace contextRef="#ctx0" brushRef="#br1" timeOffset="4956.28">11849 11386 10217,'-59'39'1538,"39"-18"-609,0-2 768,20 2-448,0-2-896,0-19-257,20 21 32,0-21-64,21 0-160,-23 0-128,23 0-545,-21 0-769,18 0-1601,-17 0-4003</inkml:trace>
  <inkml:trace contextRef="#ctx0" brushRef="#br1" timeOffset="5100.29">11989 11425 10153,'0'21'417,"20"-2"736,-20-19 384,20 21-768,-20-21-609,20 19-576,-1-19-1218,-19 0-2498</inkml:trace>
  <inkml:trace contextRef="#ctx0" brushRef="#br1" timeOffset="5259.3">12029 11207 12684,'-20'0'1185,"20"0"-1025,0-19-32,0 19-192,0 0-417,0 19-1120,20-19-2435</inkml:trace>
  <inkml:trace contextRef="#ctx0" brushRef="#br1" timeOffset="5504.31">12148 11207 9833,'19'20'1121,"-19"0"-224,0 0 1153,20 19-833,0 1-513,1 0-447,-21-1-193,20 1 0,-2 0-64,2-19-96,1-2-64,-21 1-129,20-20-31,0 0-96,-20 0-545,19-20-288,-19 1-353,0-21-224,0 0-2081</inkml:trace>
  <inkml:trace contextRef="#ctx0" brushRef="#br1" timeOffset="5655.32">12347 11148 14926,'19'40'929,"1"-21"-705,-20 21 897,20 19 769,0-19-385,0 20-1185,-1-20-288,1 0-288,0-21-417,0 21-864,0-20-961,-20 0-2915</inkml:trace>
  <inkml:trace contextRef="#ctx0" brushRef="#br1" timeOffset="6641.37">2857 5326 9961,'-20'19'3844,"20"1"-3716,0-20 0,-20 19 96,20-19 192,0 0 353,0 21-513,0-21-224,0-21 161,0 21 191,0-19-128,0-1-32,20-19 1,-20-21-33,0 0-64,0-19-64,0-21 0,0 1 64,0-41-224,0 2 833,0-21 160,20 19-321,0 1-416,1 20-224,-3 0 224,2 19-63,-20 21-130,20 0 66,-20 19-130,21 1-543,-21 18-481,0 22-128,0-21-193,0 20-640,0 20-2947</inkml:trace>
  <inkml:trace contextRef="#ctx0" brushRef="#br1" timeOffset="7472.42">792 4948 11883,'-20'0'-256,"20"20"191,20-1 33,0 21-288,1 0-256,17 19 223,-18 1-191,21 0 512,-21-21 288,-1 2 256,1-2 129,0-20 1281,-20-19-1346,0-19-383,-20-1-97,-19 1 32,19-22 192,-21-18-192,3 19-128,18-20-704,-21 1-1122,21-1 352,20 21 1122,0-21 352,20 20 0,0 21-64,1-1 160,-1-1 321,-2 21 63,2 0 129,1 21-257,-21-1-96,20 19 193,-20-19-353,0 0 0,-20 20-192,20-21-801,-21 1-2050</inkml:trace>
  <inkml:trace contextRef="#ctx0" brushRef="#br1" timeOffset="7646.42">1031 4708 13516,'0'0'289,"20"0"-418,-20 21 129,0-1-160,19 20-160,-19-21-160,20 22-257,-20-22-448,20-19-513,-20 20-1761</inkml:trace>
  <inkml:trace contextRef="#ctx0" brushRef="#br1" timeOffset="7789.44">991 4609 12075,'-20'-19'64,"1"19"-256,19 0-385,0 0-352,0 0-448,0 0-4837</inkml:trace>
  <inkml:trace contextRef="#ctx0" brushRef="#br1" timeOffset="8070.46">1051 4331 10473,'0'0'1730,"0"0"-1954,0 0 352,0 0 545,0 21 223,0-2-63,19 1-384,-19 20-257,20 0-128,0-1 32,20 21-96,-21-21-160,1 1-417,20 0-223,-19 0 127,-1-20-288,-2-20-1505,2 0-3204</inkml:trace>
  <inkml:trace contextRef="#ctx0" brushRef="#br1" timeOffset="8301.44">1349 4590 11402,'0'0'0,"0"19"0,0-19 0,20 21 32,-1-2-32,1-19 96,0 0 161,20 20 255,-21-20 129,1 0-97,0-20 161,-20 20 320,0 0-32,0-19-673,0 19-192,0-21-128,-20 21-352,0-19-897,1 19-1922,-1 0-8264</inkml:trace>
  <inkml:trace contextRef="#ctx0" brushRef="#br1" timeOffset="8489.48">1507 4451 11434,'20'0'1410,"-20"0"-674,20 0 1442,-20 0-768,20-20-33,-1 0-736,21 0-577,-20 0-128,19 1 64,-19-2-897,1 21-577,19-19-864,-22-2-2915</inkml:trace>
  <inkml:trace contextRef="#ctx0" brushRef="#br1" timeOffset="8640.49">1567 4172 8936,'0'20'2210,"0"0"-2050,19 20 833,21-20 352,-20 20-544,19 0-609,2-1-576,-1 1-1314,-1 0-2145</inkml:trace>
  <inkml:trace contextRef="#ctx0" brushRef="#br1" timeOffset="17010.97">891 5882 8456,'0'0'928,"-20"0"610,20 0-801,0 0-385,0 0 256,0 20-31,0-20-32,20 0 159,-20 0-31,21-20-321,-21 20-160,20-21-96,-20 2-96,0-1-96,0 1 64,0-1-32,0-1-96,0 21-192,-20-20-225,-1 20 225,1 0-97,-18 0 97,38 20 128,-21 1 128,21 18 0,0-19 96,21 20 0,-1-20 64,18-1-32,3-19 0,-2 0-128,1 0-96,-20 0-513,19 0-897,-19-19-4676</inkml:trace>
  <inkml:trace contextRef="#ctx0" brushRef="#br1" timeOffset="17306.98">1110 5723 6213,'20'60'417,"0"-40"-321,-20-1-192,19 1 192,-19-1 192,0-19 2851,0 21-1922,0-21-1185,0-21-32,0 2-32,-19 19 64,19-20-32,-20 1-96,0-22-160,20 41-64,0-20 63,0 1-31,0-1 224,0 20 160,20 0 257,-20 0-193,20 0-64,-1 20-192,1-1-1089,0-19-1762</inkml:trace>
  <inkml:trace contextRef="#ctx0" brushRef="#br1" timeOffset="17552">1308 5684 7046,'21'19'577,"-1"1"-321,19 19-128,-19-18-833,20-1-320,-1 19 577,1-20 448,0 22 256,-21-22 1538,1 1 288,0-20-865,-20 20-448,0-20-417,-20 20-224,-19-20 0,19-20-256,-20 20-897,-19-20-1921,-1-19-4518</inkml:trace>
  <inkml:trace contextRef="#ctx0" brushRef="#br1" timeOffset="17653">1209 5723 5541,'-20'-80'3555,"20"60"-1537,0 0-609,0 1-1248,0 19-129,0 0-32,20-20-129,-20 20-2113,20 0-6758</inkml:trace>
  <inkml:trace contextRef="#ctx0" brushRef="#br1" timeOffset="17935.02">1369 5524 11787,'-20'20'-289,"20"0"65,0-20 224,0 20 0,20-20 0,-1 19-608,1 1-353,20-20 128,-20 0 417,19 0 416,1 0 704,-20 0 385,-20-20 224,0 20 33,0-19-225,-20-1-128,0 0-160,0 20-449,-19-20-320,19 20-96,0 0-384,0-20-898,0 20-2561</inkml:trace>
  <inkml:trace contextRef="#ctx0" brushRef="#br1" timeOffset="18338.04">1547 5405 7559,'20'20'-545,"-20"-20"481,0 0 160,0 20-224,0-20 96,19 19 0,1-19-160,20 0 32,-19 0 256,-3 0 288,2 0 609,-20-19 512,0 19-159,21-20-321,-21 0-192,-21 20-513,1-21-224,20 2-128,-18 19-96,-3 0-961,21 0 32,21 0 608,-3 0-223,2 19 159,1 2-544,19 19-320,19-21 0,-19 1 928,-1 0 513,-19 0 2114,0 0 865,0 0-320,-20 0-545,0-20-577,0 19-672,-20-19-256,0 0-385,-20 20-352,1-20-416,-1-20-1186,1 20-2402</inkml:trace>
  <inkml:trace contextRef="#ctx0" brushRef="#br1" timeOffset="19160.09">1746 5186 3459,'20'0'6086,"-20"21"-6054,18-2-32,3 1 32,-1 0 0,-20-1 32,20 2 64,0-1 384,-20-20 673,19 0 641,-19 0-1441,0 0-289,0-20-64,-19-1 64,19 2-96,-20-1-160,0-19-385,20 18 97,-20 1 255,20 1-223,0 19 160,0 0 32,0 0 160,20 0 32,0 19 64,-20-19 0,20 20 0,-1-20-32,-19 0 128,20 21 288,-20-21 417,0 0-577,0-21-160,0 21-96,0-20 0,0 20-192,0-19-224,0-2-129,0 21-95,20-19-1,-20 19 193,0 0 351,20 0 129,-20 0 33,20 0-65,-20 0 64,0 0 32,19 19 64,-19-19 96,20 0-32,-20-19 33,0 19 63,20-20-160,-20 20-32,0-20 256,0 0-63,0 20-129,0-20-192,-20 20-513,20 0-479,0 0 351,-20 0 225,20 0 191,0 20 193,0-20-32,0 20-32,0 0-64,20-20-64,-20 20 0,20-20 63,-20 0 354,20 0 575,-20 0 449,0 0-352,0 0-512,0-20-193,0 20-96,0 0 0,0-20-96,0 20-64,0 0 96,21-20-128,-21 20-97,20-20 161,-2 20 64,2 0-32,-20 0 0,0 0 32,0 0-32,0 0-128,0 0-256,21 0 224,-21 0 95,0 0-351,0 0-2050</inkml:trace>
  <inkml:trace contextRef="#ctx0" brushRef="#br1" timeOffset="19348.09">2163 4908 13516,'-20'0'1474,"20"0"-1827,20 0 930,0-20 256,-2 0 288,23 1-993,-21-1 288,0-1-416,-1 21-544,-19-19-994,20-2-2081</inkml:trace>
  <inkml:trace contextRef="#ctx0" brushRef="#br1" timeOffset="19506.09">2163 4669 11434,'20'60'769,"-2"-40"288,3 20 384,19 0-896,-20-1-289,-1 1-544,21-20-2883</inkml:trace>
  <inkml:trace contextRef="#ctx0" brushRef="#br1" timeOffset="20780.18">8911 6776 9801,'0'0'801,"0"0"-449,0 0-224,0 0-96,21-20 545,-1 20 255,20-20-319,-1 1-225,1-21 0,39-19-95,0 18-33,0-38 32,20-1 96,2 0 193,-2-19-33,19 0-192,2-1-192,-1 1-32,0 0 64,1-20 1,-2 19 159,21-19-32,-40 20-224,21 0 96,-21 19-96,0 1 0,0 19 0,-20-20 0,1 41 32,0-21-32,-21 20-224,-19 1 320,-1 18-576,-19 2-289,-20 19-993,0-21-4227</inkml:trace>
  <inkml:trace contextRef="#ctx0" brushRef="#br1" timeOffset="21047.2">11076 4789 11947,'0'0'865,"20"-21"-929,19 2 352,1-1-128,20-1 609,-1 2 128,20-21-225,-18 21 1,18-2 96,-20 2-257,-19 19-480,-1 0-96,-39 19-64,0 2 128,0 18 0,-19 0-160,-21 21 160,20-20-96,20 20-225,-20-20-223,20-20-129,0 20-416,0-21-2114</inkml:trace>
  <inkml:trace contextRef="#ctx0" brushRef="#br1" timeOffset="21840.24">9508 6994 11434,'19'20'193,"1"-20"-226,0 20 98,0 0 63,19 19 608,1 1 257,1 0-736,-3 0-129,3 0-64,-21-1 32,-1-19-32,1 0 224,0-20 385,-20 0 1024,-20 0-800,0-20-673,1-20-95,-21 21-1,-1-21 32,3-19-32,17 19-32,-19-20-480,21 0-417,-1 1-320,20-1 608,20 21 321,-1 19 32,1 0 32,21 20 32,-21 0 160,-2 20 64,2 0 128,-20 19-96,0-19 1,0 20 127,-20-20 256,2-1-223,-23-19-225,21 20-160,0-20-897,20 0-705,0 0-3138</inkml:trace>
  <inkml:trace contextRef="#ctx0" brushRef="#br1" timeOffset="22028.25">9825 6736 10954,'0'-19'673,"0"19"544,20 0-705,-20 19 193,20-19-1,20 20-511,-21 0-225,1 0-769,20 0-288,-20 0-385,-1-20-351,1 0-1603</inkml:trace>
  <inkml:trace contextRef="#ctx0" brushRef="#br1" timeOffset="22165.26">9825 6557 10505,'-39'-20'705,"39"20"-1217,0-20-65,20 20-1441,-20 0-1569</inkml:trace>
  <inkml:trace contextRef="#ctx0" brushRef="#br1" timeOffset="22396.28">9845 6319 13292,'20'19'-64,"0"2"609,0-1 127,-1 19-287,21-19 127,-20 20-320,0-1-96,19-19-96,-19 20-160,0-20-545,19 1-608,-19-21-512,0 19-386,1-19-2497</inkml:trace>
  <inkml:trace contextRef="#ctx0" brushRef="#br1" timeOffset="22626.29">10142 6478 5829,'0'-20'833,"0"40"128,0 0-161,20-20-447,1 19 351,-1 1-191,-2-20-225,23 0-32,-21 0 801,0 0 513,-1 0-225,1-20-128,-20 20-192,0-19-64,0-1-192,-20 20-449,-19-20-320,19 0 32,0 20-640,-1 0-417,3 0-1025,18 0-1730,-20 0-6822</inkml:trace>
  <inkml:trace contextRef="#ctx0" brushRef="#br1" timeOffset="22800.3">10341 6338 13708,'0'-19'257,"0"19"1729,0-20-897,20 20-641,-20-20-320,20 1-160,0 19-128,0-21-320,-1 1-417,-19 1-929,20-2-1729,-20 2-2179</inkml:trace>
  <inkml:trace contextRef="#ctx0" brushRef="#br1" timeOffset="22959.31">10302 6080 8680,'0'20'3939,"19"20"-3842,1-20 543,0 20-223,20-1 736,-20 1-449,-1 0-447,21-21-225,-20 22-161,1-22-575,-3 1-1378,2 0-7207</inkml:trace>
  <inkml:trace contextRef="#ctx0" brushRef="#br1" timeOffset="23859.36">10321 7114 16047,'-39'0'32,"-1"19"-385,40 2 1,-21-2 0,3 21 416,18 0 160,0-21-192,18 21-32,3-20 0,-1-20 32,20 20 64,-21-20 64,21-20 97,-20 0-65,0 0-32,0 0 0,-1-19 128,-19 19 65,0-20 63,-19 21-192,19-2-192,-20 2-192,0-2-32,0 21 96,0 0-32,20 0-32,0 21-97,0-2 129,0-19-96,20 21-160,20-2 31,-20-19-255,19 0-33,-19 0 1,21 0 63,-23 0 0,2-19 97,-20 19 320,0-21 64,0 21-257,0-19-1344,0 19-129,0 0 1826,0 0 320,21 19 129,-21 2-289,40 18 160,-22 1 33,23-1-257,-1 1-64,-21 0 0,21-20 0,-20-1 480,0 1 866,-20 0 255,0-20 225,0 0-129,-20-20-1024,0 0-64,-20-19-1,1 19-287,-1-40-225,19 21-288,-17-21-705,18 20 96,-1-19 609,21 39 224,21 0-64,-1 0-96,18 20 96,-17 0 32,-1 0 32,0 20 32,-20 0 160,0 0-31,0-1 63,-20 21 64,20-19 1,-20-21-321,-1 19-129,3-19-671,18-19-546,0 19-1792,0-21-7016</inkml:trace>
  <inkml:trace contextRef="#ctx0" brushRef="#br1" timeOffset="24076.37">10778 6895 13869,'-20'-20'1825,"0"20"-1248,20-20 864,20 20-832,0-19 256,20-1-417,-21 0-288,21 0-192,0 0-32,-21 0-288,1 20-513,0-19-448,-20 19-449,0-21-384,0 21-2787</inkml:trace>
  <inkml:trace contextRef="#ctx0" brushRef="#br1" timeOffset="24278.38">10837 6637 10505,'20'19'1089,"0"2"1282,-20-2-385,20 2-673,-20 18-256,20-19-705,-1 20-256,1-20-96,0-1-32,1 1-288,17 0-353,-18-20-127,1 20-514,-21-20-704,20-20-3811</inkml:trace>
  <inkml:trace contextRef="#ctx0" brushRef="#br1" timeOffset="24415.39">11076 6776 9673,'40'20'672,"-40"0"-447,39-20-97,-19 20 0,0-20 32,0 0-480,19 0-1474,-19-20-4997</inkml:trace>
  <inkml:trace contextRef="#ctx0" brushRef="#br1" timeOffset="24718.41">11195 6597 16207,'-40'0'1633,"40"21"-447,0-21-226,0-21-767,20 21 319,20-20-288,-20 20-288,19-20-256,-19 0-321,21 0-704,-41 20-417,18-19-672,-18 19-1858</inkml:trace>
  <inkml:trace contextRef="#ctx0" brushRef="#br1" timeOffset="24956.42">11235 6379 8616,'19'39'1986,"1"-19"608,0 20-672,0-1-481,19 1-256,-19 0-576,21 0-449,-21-21-96,-2 2-480,23-2-801,-21 2-1346,-20-21-4067</inkml:trace>
  <inkml:trace contextRef="#ctx0" brushRef="#br1" timeOffset="25159.43">11533 6498 10826,'0'0'0,"19"19"833,-19 1 864,20-20-288,-20 20-352,20 0-832,0 0-482,0 1-1056,-20-21-2210</inkml:trace>
  <inkml:trace contextRef="#ctx0" brushRef="#br1" timeOffset="25346.44">10976 6557 16207,'-20'0'672,"20"0"-736,0-20 0,0 20-640,20 0-161,-20-20-1922</inkml:trace>
  <inkml:trace contextRef="#ctx0" brushRef="#br1" timeOffset="26095.49">11572 6517 4356,'0'-19'2274,"0"19"673,0 0-33,0 0-864,0 0-865,0 0-768,0 19 31,0 1-224,20 0-31,0 0-33,0-20-128,-1 20 32,1 1-160,0-21-96,0 0-33,0 0-159,-1 0-128,-19-21-1,20 1 321,-20 0 224,0 0 32,-20 0 0,20 1-32,-19-1-32,19-20 96,-20 20 96,0 20 385,20-20-65,0 20-352,0 0-320,20 20 417,-20 0-1,20 0-32,-1 0-128,1 0-96,0-1 0,21 1-833,-23 0-1409,2-20-7367</inkml:trace>
  <inkml:trace contextRef="#ctx0" brushRef="#br1" timeOffset="26506.51">11869 6338 13356,'-20'0'32,"2"21"-384,18-1 416,0-1 128,0 1 481,0 20-417,18-20-320,2-20-481,1 20-223,-1-20 351,0 0 33,-2 0 192,3-20 192,-21 0 96,0 0 608,0 0 289,0 0 96,-21-19-384,3-1-32,-2 0-97,-21 0-351,3-20-161,-3 1-225,1 19-159,21-19 320,-21 39 96,20 20-32,20 0-128,0 20-32,0 19 288,20 1 97,20 0-33,-1 20-32,-19-21 0,21 1 32,-3 0-223,3-21 31,-3 22-225,-17-22-543,19 1-738,-20 0-1665</inkml:trace>
  <inkml:trace contextRef="#ctx0" brushRef="#br1" timeOffset="26838.53">12088 6359 11883,'0'0'1409,"20"0"-832,-20 0 384,40-21-129,-21 2 482,1-1-546,0 0-287,1 1-225,-21 19 128,0-21-95,-21 1-257,1 20-321,0 0-159,-19 0-161,-1 0 97,20 20 288,1 1 160,-1-2 96,20 1 64,20 0 192,-1 20 449,21-40 128,19 20-193,2-20-255,-3 0-97,3 0-32,-2 0-96,-19-20-32,-21 20-127,21-21-290,-40 21-1120,20-19-2274</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2:47.26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16218 6001 7366,'0'0'2114,"0"-20"-352,0 20-64,-20 0-257,0 0-576,0 0-641,-1 20-160,-17 19 32,-3 1 96,21 20-95,0-21 63,20 21-128,0-20 0,40 0 32,-19-21-32,19 2 32,19-1-32,-19-20-96,-1-20-288,1 20-641,-20-21-1346,-1-18-5316</inkml:trace>
  <inkml:trace contextRef="#ctx0" brushRef="#br0" timeOffset="124">16119 6239 11178,'0'0'481,"39"0"223,1 0-127,-1-20-321,21 20-160,-21-19-160,1 19-2915</inkml:trace>
  <inkml:trace contextRef="#ctx0" brushRef="#br0" timeOffset="361.02">16634 5783 12651,'0'20'1890,"0"-1"-2018,0 1 737,20 20 416,-20-1 0,0 21-577,0 19-256,20-19-64,-20 20-352,20-20-352,-20-21-193,20 0-256,-1-18-256,1-21-449,0 20-2338</inkml:trace>
  <inkml:trace contextRef="#ctx0" brushRef="#br0" timeOffset="577.03">16813 5783 13805,'0'59'672,"19"1"65,1-1 0,0 1-65,-20-1-255,21 21-289,-1-40-64,0 20-320,-2-41 63,3 21-127,-21-21-737,20-19-769,-20 0-1793</inkml:trace>
  <inkml:trace contextRef="#ctx0" brushRef="#br0" timeOffset="866.04">16694 5783 12716,'0'-41'192,"39"22"288,1-1 577,0 20 353,-1 0-193,22 20-1089,-23-1-160,-17 22 0,-1-2-225,-20 0-223,0 21 0,-41-20 287,23 0 161,-22-1 32,19 1 32,1-20 0,20 0 32,0 0 65,20 0 31,21-20-64,-3 0-192,23 0-833,-22 0-1537,21-20-3941</inkml:trace>
  <inkml:trace contextRef="#ctx0" brushRef="#br0" timeOffset="1177.06">17190 5544 12716,'40'-20'-97,"-1"0"33,-19 0 513,21 20 672,-23 0-352,2 20-673,1 0-64,-21 20 0,0-1 32,-21 1-32,1-20-32,20 20 32,0-20 0,0-1-32,0-19 128,0 20 224,20-20 353,1 0-96,19 0-353,-1 0-224,-19 21-384,20-21-1154,-21 20-3907</inkml:trace>
  <inkml:trace contextRef="#ctx0" brushRef="#br0" timeOffset="1747.1">16376 7292 12619,'0'-20'865,"0"1"-512,-20 19-129,0 0-192,1 0 224,-1 19 64,0 21-127,0 20-33,20-1 0,-20-19-96,20 19 32,20-19-64,0-19 128,0-2-64,19 0 32,-19-19-31,20 0-130,-19 0-607,17-19-930,-18 19-1985</inkml:trace>
  <inkml:trace contextRef="#ctx0" brushRef="#br0" timeOffset="1870.1">16336 7471 1249,'0'0'10474,"20"20"-10410,0-20 96,0 0-96,19 0-32,1-20-320,1 20-2115</inkml:trace>
  <inkml:trace contextRef="#ctx0" brushRef="#br0" timeOffset="2100.12">16773 7173 14189,'0'40'96,"20"-20"417,-20 19 127,0 21 129,20-20-97,-20 19-415,19-19-129,-19-1-224,20 2-160,-20-1-225,20-21-384,-20 0-192,21 2-256,-21-21-865,20 0-2306</inkml:trace>
  <inkml:trace contextRef="#ctx0" brushRef="#br0" timeOffset="2294.13">16893 7193 12139,'20'40'480,"-20"-1"449,0 1 385,20 20 127,-2-21-480,-18 21-577,21-1-224,-21 2-768,20-2-353,-20-19 160,20-20-416,0 0-865,-20-1-2274</inkml:trace>
  <inkml:trace contextRef="#ctx0" brushRef="#br0" timeOffset="2626.15">16733 7154 16143,'20'-21'-96,"20"21"192,-1 0 833,22-19 352,18 19-737,-19 19-480,-21 2-288,1-2-96,-20 1 288,-1 20-352,-19-1-1,0 1 321,-19 0 32,-21-1 32,0 1 64,21-20 32,-1 0 193,0 19-33,20-19-64,20 1-64,19-2 0,1 21-32,19-21-96,-19 2-480,19-1-289,-19-20-352,1 0-737,-3 0-1505,-17 0-7431</inkml:trace>
  <inkml:trace contextRef="#ctx0" brushRef="#br0" timeOffset="2944.16">17330 7054 9833,'18'-40'1633,"23"20"-576,-21 20 1057,0-20-448,-1 20-705,1 20-801,-20 0-128,0 0 0,0 20 0,0-21-32,0 21 32,-20-19 0,20-2-32,0-19 32,0 20 0,20-20 417,0 0 63,0 20-95,0-20-321,19 0-64,-19 0-128,20 0-705,-21 0-1185,1 20-3812</inkml:trace>
  <inkml:trace contextRef="#ctx0" brushRef="#br0" timeOffset="3499.2">21677 5882 11082,'0'-21'1121,"0"21"-640,-20 0-353,0 21-96,-1-1 128,3-1-64,-23 1-64,21 20 32,0 0 256,20 19 257,0-19-97,20 0-63,0 0-161,1-21-64,17 22 32,3-41-64,-1 19-95,19-19-162,-39 0-607,19-19-930,-39-2-3587</inkml:trace>
  <inkml:trace contextRef="#ctx0" brushRef="#br0" timeOffset="3629.2">21557 6120 7366,'41'20'4036,"-23"-40"-3876,23 20 1,-1 0 159,-1 0-640,1-20-2115</inkml:trace>
  <inkml:trace contextRef="#ctx0" brushRef="#br0" timeOffset="3903.22">21954 5783 10505,'0'0'1794,"21"0"-1890,-21 0 288,20 20 449,-20-1 416,20 1-128,-20 20-225,0 19-31,18 1 0,-18-1-385,0-19-128,21 20-64,-21-20 0,0-1-64,20 1-64,-20-20-288,0 0-577,0-20-1025,0 19-2114</inkml:trace>
  <inkml:trace contextRef="#ctx0" brushRef="#br0" timeOffset="4241.24">22213 5684 7334,'0'-21'2243,"0"21"-1507,0 21 994,0-2 320,0 20-705,0 2-320,19 18-352,-19 1-193,20-1-160,-20 1-191,0-1-65,0 1 0,20 0-256,-20-21-257,0 1-352,20-20-320,-20 0-640,20-1-1538,-20-19-5318</inkml:trace>
  <inkml:trace contextRef="#ctx0" brushRef="#br0" timeOffset="4558.26">21954 5762 15566,'0'-20'1121,"21"1"-1665,19 19 159,19 0 482,20 0 639,0 0 33,1 0-577,0 0-224,-22 19 32,-17 1-160,-21 21-256,-20-2-321,-20 1-32,-21-1 449,3 1 256,-23 0 320,22-1 737,-1-19-32,20 20-160,20-20-33,0 0-159,20 19-129,20-18-127,-1-2-161,22 1-192,-23 1-128,23-2-1185,-22 1-1987,-19 0-11209</inkml:trace>
  <inkml:trace contextRef="#ctx0" brushRef="#br0" timeOffset="5035.28">21616 7312 14958,'0'0'512,"0"-20"-800,-18 40-161,-2-20 385,-1 40 321,1-1 127,0 1-256,2 0-64,18-1-32,0 2 224,0-1-95,18-21-1,22 0-32,1-19 96,-2 21-96,-19-21-64,20 0-320,-21-21-705,-19 21-512,0-19-2019,0 19-5828</inkml:trace>
  <inkml:trace contextRef="#ctx0" brushRef="#br0" timeOffset="5137.29">21557 7551 7174,'-40'0'3876,"40"0"-1570,0 0-1281,20 0-416,21 0-257,-3 0-288,23-21-480,-22 21-1410,21 0-5093</inkml:trace>
  <inkml:trace contextRef="#ctx0" brushRef="#br0" timeOffset="5354.3">22054 7193 12619,'20'20'2307,"-20"20"-1667,0-1-31,0 1 192,0 19 63,0 1-479,0-1-289,0-18-448,20-1-513,-20-2-128,20 3-545,-20-21-1376,19-20-3268</inkml:trace>
  <inkml:trace contextRef="#ctx0" brushRef="#br0" timeOffset="5569.31">22232 7213 12523,'20'59'385,"0"-19"-1,-20 0 801,0 19 96,0 1-448,0-1-673,0-19-96,20 19-288,-20-18-224,20-1-65,-20-20-640,19-1-1730,-19-19-5508</inkml:trace>
  <inkml:trace contextRef="#ctx0" brushRef="#br0" timeOffset="5921.33">21995 7213 15150,'-20'-40'320,"20"21"-672,20 19-65,18-21 674,3 21 832,38 0-224,-19 0-545,39 21 64,-19-2 449,-22 21-160,3-20-737,-42 19-33,1 21-287,-20-20-160,-20-21 223,-19 21 257,19 0 96,-39-20 128,39-1 321,-21 1 384,41 1-385,0-2-31,0 2 127,41-2-95,-3 0-161,3 2-160,18-1-64,-19 0-128,19 0-384,-19 0-769,0-1-865,-1 1-1250,-19-20-8935</inkml:trace>
  <inkml:trace contextRef="#ctx0" brushRef="#br0" timeOffset="6975.39">16455 10492 12043,'-20'-20'256,"2"20"-608,-3 0 192,1 0 480,0 20 0,0 20-192,1-21-96,-1 22 32,20-2 417,0 0-129,0-18-224,20 18 1,19-19-65,-19-20 0,21 20-160,-23-20-449,22 0-1249,-40 0-3619</inkml:trace>
  <inkml:trace contextRef="#ctx0" brushRef="#br0" timeOffset="7113.4">16336 10670 12908,'60'0'64,"-21"-19"64,1 19-96,1-20-32,-2 20-1185,1-20-7015</inkml:trace>
  <inkml:trace contextRef="#ctx0" brushRef="#br0" timeOffset="7337.41">16733 10273 14541,'20'20'257,"-20"20"607,20-20 450,-20 39-1,20-19-769,-20 19-576,20 1-32,-20 0-608,19-21 95,-19 2-416,20-2-1057,-20-19-865,20-20-864</inkml:trace>
  <inkml:trace contextRef="#ctx0" brushRef="#br0" timeOffset="7559.42">16933 10253 12716,'0'40'1473,"0"-20"-1185,0 20 481,18 0 1217,3-1-481,-21 21-1120,20-1-193,-20 21-128,20-20 0,-20-1-609,20 1-608,-20-21-769,19 1-896,1-20-1859</inkml:trace>
  <inkml:trace contextRef="#ctx0" brushRef="#br0" timeOffset="7898.45">16654 10313 15182,'0'-20'32,"40"0"-448,-1 20 512,21-20 608,19 20 417,0 20-416,2-20-577,-22 40-128,-19-20-32,-1 40 64,-19-21-128,-20 21-288,0-1 224,-20-18 160,0-2 96,1 0 32,-1-18 192,20-1-96,0-1 65,0 1 31,39 0-32,-19-20-192,20 20-32,-20-20-352,19 0-289,-19 0-544,21 20-1153,-23-20-4228</inkml:trace>
  <inkml:trace contextRef="#ctx0" brushRef="#br0" timeOffset="8209.44">17230 10154 13676,'19'-20'-864,"21"1"287,-19-2 1058,-1 21 576,18 0 32,-17 0-577,-1 21-320,0-2-32,-20 21 161,0-21-161,0 2-64,0 18 96,-20-19 192,20-20-63,0 20-33,0-20 32,0 0 65,20 20-97,-1-20-96,21 0 0,-20 0-192,19 0 64,-19 0-736,0 20-930,20-20-1280,-21 0-7592</inkml:trace>
  <inkml:trace contextRef="#ctx0" brushRef="#br0" timeOffset="8772.5">21815 10393 14253,'0'-40'545,"0"20"-257,-19 20 448,-1 0-575,0 20 31,0-1-128,-19 21-64,19-20 0,0 40 320,20-20 0,0-1-95,0-18 63,20 18-64,0-19 64,-1-1-63,21 2-97,19-21-96,-19 0-417,-20 0-896,21-21-1153,-41 21-4292</inkml:trace>
  <inkml:trace contextRef="#ctx0" brushRef="#br0" timeOffset="8894.5">21657 10532 11659,'0'19'3395,"20"-19"-3523,0 0 224,39-19 32,-19 19-32,-1 0-641,21 0-4483</inkml:trace>
  <inkml:trace contextRef="#ctx0" brushRef="#br0" timeOffset="9138.52">22193 10174 3235,'20'0'12876,"-20"19"-13261,0 2 706,0 18 896,0 1 96,19 0-736,-19 20-545,0 19 128,0-19-160,0 0 64,0-1-224,20-19-417,-20-1-288,0 1-256,20-20-416,-20 0-1122,20-20-5829</inkml:trace>
  <inkml:trace contextRef="#ctx0" brushRef="#br0" timeOffset="9362.53">22392 10174 12235,'20'60'1570,"-20"-21"-994,18 1 769,-18 19 801,20 1-736,-20 19-1026,0-19-288,0 20-64,0-20-192,0-1-128,0-19-545,21-1-640,-21-19-513,0-20-577,0 20-3202</inkml:trace>
  <inkml:trace contextRef="#ctx0" brushRef="#br0" timeOffset="9731.54">22173 10154 15822,'20'-39'-192,"0"39"-32,19-21 640,21 21 834,-1 0 159,20 0-768,-18 40-193,-22-20-192,1 19-224,-40 2 0,20-2-288,-40 1-288,20 0-97,-40 19 321,20-39 320,1 20 96,-1-20 352,0 20 353,20-21-128,0 1-1,0 1-159,40 18-225,-21-19-96,21-1-64,0 2 0,-1-1-128,21-1 0,-21 1-128,1 0-384,-19 0-225,-1 0-608,-2-20-769,-18 0-2819</inkml:trace>
  <inkml:trace contextRef="#ctx0" brushRef="#br1" timeOffset="15868.9">4564 9339 2370,'0'0'2947,"20"0"-2115,-20 0 385,0 0 577,0-20-64,21 20-449,-21-20-448,20 20-385,-20-20-95,18 20 31,2-19-160,-20-1 32,21 0-63,-1 20 95,0-20-96,-2 0-64,3 0-64,-1 0 0,0-20-32,0 21 0,-1-1 0,21 0 0,-20 0 64,0 0 65,19 0 63,1 1-32,-19-21-96,17 20 64,3-20-64,-3 0-32,3 21 0,-1-21 1,-1 0-33,1 1-32,-1-1 64,1 19-64,0-18 32,-1-1 64,-19 20 0,21-19 0,-21 18-64,19 2 32,-19-21-32,20 21 32,-21-22-96,21 2 64,0 19 0,-21-20-32,21 20 0,0-20 32,-1 1-64,2 19 64,-3-20-32,-18 20 0,21-19 0,-2-2 0,1 22 0,-20-21-32,19 20 64,1-20-32,-20 21 0,21-1 32,-23-20-32,22 20 64,1 0-96,-2-19 0,-19 19 32,0 0 0,19-21 32,-19 22-32,20 0 0,-1-2 0,-19 2-64,20-22 96,-20 22-32,19-1 32,-19-20-64,21 20 32,-3 0 0,-17-19-32,19 19 0,-22 0-32,23-20 64,-1 21 0,-21-1 0,21-20 32,-20 20-64,20 1 64,-21-21-64,21 19 32,-19 2 32,17-1-64,-18-20 32,21 20 32,-21 0-64,19 1 64,-19-21 0,20 20-64,-21 0 0,21-19 64,0 19-32,-21 0-32,21-20 96,1 20-96,-3-20 32,3 21 32,-3-21-64,3 21 32,-1-22 0,-1 21-32,1-20 64,0 21-64,-1-21 32,1 20 32,-19 0-32,17-19 0,3 19 0,-3-1 0,3-18 0,-1 19 0,-21 1-32,21-22 64,0 22-32,-1-2-32,-19 2 64,20-1-32,-1-20-32,-19 20 64,21 0-64,-3 0 64,-17-19-64,19 19 32,-1 0-32,-19 0 64,20 0-32,-20-19 32,19 18-64,1 2 32,-1-1 64,1-19-64,-19 18 32,17-18-32,3 19 0,-1-20 0,-1 20-64,1-20 128,-1 21-64,1-21 0,19 20 96,-19 0-160,1-20 128,-3 21-64,23-21 32,-22 0-96,1 20 64,0-19 32,19-1-64,-19 0 64,19 21-32,-18-22-128,-3 22 288,3-21-224,-2 20 128,1 0-96,0-20-192,-1 20 448,1-19-224,19-1 0,-19 0-256,19 20 256,-18-19 448,18-1-416,-19 0 33,19-1-130,-19 2 65,0 19 0,19-20-96,-18 1 96,-3-1-96,3 0 64,-3 1 32,23-1 0,-22 0 0,1 0 32,19-19-32,-19 19 0,-20 0 0,19 20 64,22-20-32,-23 1 0,3 0-64,18-2 96,-19 2-64,20-1 32,-21 0 1,22 0 31,-3 1-32,-17-1 288,-2 0 128,21 20 33,-21-19-321,21-1-96,-1 0 32,-19 0-64,19 1 32,0-1-32,2 0-64,18 1 64,-19-1-64,19 0 256,-20 0-95,20 1 127,-18-1 96,-22 19-352,1-18 64,0 20-64,-1-2 0,-19 1-160,0 0-32,0 1-128,-1 19-129,1-20-31,0 20-449,0-20-513,-20 20-1408,0 0-7336</inkml:trace>
  <inkml:trace contextRef="#ctx0" brushRef="#br0" timeOffset="18466.05">4485 7690 7078,'0'-20'897,"-20"0"384,20 20 193,0 0-65,0 0-608,0 0-641,0 0-192,0 0 256,20 20 192,-20 0 1,0 0-193,0 19-96,20 1 32,-20 20-32,19 19 33,1-20 31,0 21-96,0 0-96,1-41 32,-1 21 32,-20-40-160,18 20-64,-18-20-129,0-20-768,0 19-1345,0-19-2947</inkml:trace>
  <inkml:trace contextRef="#ctx0" brushRef="#br0" timeOffset="18705.06">4386 8286 12619,'20'40'737,"-1"-21"-577,1 1-64,0 20-32,0-20-32,0 0 33,-1-1 31,1 2-64,-20-21 32,20 0 160,0 0 32,1-21-32,-1 2-95,-2-21-1,2 0-192,-20 1-641,21 19-1153,-21-20-3971</inkml:trace>
  <inkml:trace contextRef="#ctx0" brushRef="#br0" timeOffset="19109.09">4267 7074 7943,'-21'0'2883,"21"0"-1570,0 0-544,0 0-481,21 0 737,-1 0 0,0 0-224,19 19-161,21-19-351,-21 21-97,1-2-96,-1 2-64,1-2 32,1 1-192,-21 0-289,18 0-159,-17-20-161,-21 0-576,0 0-961,20 0-1986</inkml:trace>
  <inkml:trace contextRef="#ctx0" brushRef="#br0" timeOffset="19289.09">4524 6935 2338,'0'20'9224,"-19"-1"-9159,-1 21 63,20-20 256,-20 20-160,0 0 97,20 19-225,-20-19-64,20 0-257,-19-21-639,19 21-2083</inkml:trace>
  <inkml:trace contextRef="#ctx0" brushRef="#br0" timeOffset="19650.12">4524 6537 9064,'0'0'128,"0"-20"-96,0 20 449,-19 20-1,19-20-320,0 20 32,0 0 545,0 0 160,19 20 96,-19 0-192,20 0-289,0-21-288,0 21-160,1-20-31,-1 0-33,18 0-129,-17-20-287,-1 0-609,0 0-1281,-20-20-4388</inkml:trace>
  <inkml:trace contextRef="#ctx0" brushRef="#br0" timeOffset="19816.12">4684 6618 6021,'0'19'577,"20"-19"63,-20 19 321,20 2-833,-2-2 1,3 2-226,-21-2-831,20-19-1731</inkml:trace>
  <inkml:trace contextRef="#ctx0" brushRef="#br0" timeOffset="20125.14">4724 6418 8808,'0'20'2210,"18"-20"-1377,-18 0 768,21 20-512,-1 0-32,0 0-576,19-1-161,-19 1-160,0 0-64,20 0-64,-21 21 32,-19-22-32,20 21-64,-20-21-32,0 2 0,-20 18-352,20-19-897,-19 0-2947</inkml:trace>
  <inkml:trace contextRef="#ctx0" brushRef="#br0" timeOffset="21019.2">6291 8941 7559,'0'0'1313,"0"0"-608,0 0 1152,0-19-95,0 19-289,0 0-352,0 0-288,0 0-320,0 0-353,0 0 64,20 0 96,1 19-127,17-19 127,-17 21 0,39-21 65,-21 19 31,21-19-256,-1 20-64,20 0-32,-18 0-32,-2-20-32,-19 0-160,-1 20 0,1-20-192,-20 0-161,-1 0-127,-19 0-193,0 0-641,0 0-672,0 0-4164</inkml:trace>
  <inkml:trace contextRef="#ctx0" brushRef="#br0" timeOffset="21344.22">6550 8703 8616,'-40'0'1377,"20"20"-929,0 0 385,-19 0 320,-22 20-128,23-21-256,-3 1-321,21 20-255,2-20 95,18 0 0,0-1-32,18 2 97,22-21-97,-19 19-128,17 1-32,3 0-128,-1 0-128,-1 0-192,1-20-193,-1 20-256,-19-20-480,0 19-705,0-19-2242</inkml:trace>
  <inkml:trace contextRef="#ctx0" brushRef="#br0" timeOffset="21639.23">7085 8862 5285,'0'0'7975,"0"0"-7623,0 0-191,0 0 639,40 20 546,-19-20-65,17 20-769,3 0-288,-1-1-224,-1-19 0,1 21-192,-1-21-288,-19 19-193,20-19-160,-20 0-608,-20 0-1730,19-19-6918</inkml:trace>
  <inkml:trace contextRef="#ctx0" brushRef="#br0" timeOffset="21856.25">7344 8663 9320,'0'40'4485,"-20"-20"-4389,20 20 192,-20-20 897,-1 19 449,21 1-577,-18 20-833,18-20-128,0-1-224,0-19-385,18 0-832,3 0-929,-1-20-3139</inkml:trace>
  <inkml:trace contextRef="#ctx0" brushRef="#br0" timeOffset="22123.26">7502 8306 10954,'-20'-20'1730,"1"20"-1602,19 0 608,0 20 385,-20 0 417,20 19-161,20 1-576,-20 19-289,19-18-223,21-2-225,-20-19 0,1 0-513,17-20-287,-18 0-514,21 0-1088,-23-20-3940</inkml:trace>
  <inkml:trace contextRef="#ctx0" brushRef="#br0" timeOffset="22376.27">7642 8306 10249,'20'0'929,"-2"0"-833,3 0 257,-1 20 575,0-20 193,0 0-672,-20 19-161,0 1 257,0 1 159,0-2-31,0-19-353,0 20-224,-20-20-32,40 20-128,-20-20 64,19 0-256,1 0-577,0-20-640,0 20-1186,0-20-3619</inkml:trace>
  <inkml:trace contextRef="#ctx0" brushRef="#br0" timeOffset="22563.29">7880 8147 10634,'39'20'2306,"-19"-20"-801,21 19-192,-23 2 289,2-2-289,-20 21-832,21-20-321,-21 20-160,0-1-609,0-18-896,-21 18-2691</inkml:trace>
  <inkml:trace contextRef="#ctx0" brushRef="#br0" timeOffset="23255.32">4684 11664 10409,'0'0'2242,"0"0"-2914,0-19-33,20 19 225,-20-20 480,20 0 288,-2 0-128,3-20-96,19 0 257,-20 0 415,19 0 257,-19 1-384,0-1-129,0 0 65,-1 1-289,1 19-160,-20 0-32,0 20-96,0-20-384,0 20-321,0 20-865,0-20-1440,-20 20-3717</inkml:trace>
  <inkml:trace contextRef="#ctx0" brushRef="#br0" timeOffset="23522.34">4684 11386 9352,'-21'20'4004,"21"-20"-4068,0 19 32,0 2 64,0-2 0,0 2 96,21 19-32,-21-1 64,20-19 257,-20 20 416,20-20 256,-20-1-449,18-19-191,3 20-33,-1-20 1,0-20-225,19 1-96,-19-1-513,0 0-704,20 0-1025,-21 0-2370</inkml:trace>
  <inkml:trace contextRef="#ctx0" brushRef="#br0" timeOffset="23919.36">4724 10611 11306,'-40'20'1602,"40"-20"-1474,20-20 32,-20 20 320,38 0 706,-17 0-161,19-19-609,-1 19-224,1 0-96,-20-21 32,19 21-96,-19 21 32,0-2 33,-20 1-1,0 0 32,0-1 0,0 22-128,-20-22 96,20 1-96,0 0 0,0 0-32,20-20-32,-20 0 64,20 20-192,-20-20-257,21 0-352,-21 0-864,18 0-1570,-18-20-3684</inkml:trace>
  <inkml:trace contextRef="#ctx0" brushRef="#br0" timeOffset="24077.37">4862 10711 14573,'-20'0'1954,"20"0"-2082,20 0 192,0 0 96,0-20 545,0 20-289,19-21-320,-19 2-192,21 19-416,-23-20-353,2 20-1153,-20 0-2979</inkml:trace>
  <inkml:trace contextRef="#ctx0" brushRef="#br0" timeOffset="24344.39">5080 10313 4644,'-20'-20'5926,"20"20"-4869,0 0 160,0 0 320,0 0-256,0 20-544,0 0 0,0 0-257,20-1-192,-20 21-127,0-20-97,21 0-64,-1 0-193,-20 0-479,18-1-449,3-19-705,-21 0-2018</inkml:trace>
  <inkml:trace contextRef="#ctx0" brushRef="#br0" timeOffset="24504.4">5200 10313 12587,'0'20'929,"0"-20"-929,0 20 192,0-20 449,20 19-321,-20 2-448,19-2-1057,1 1-2594,0 0-5797</inkml:trace>
  <inkml:trace contextRef="#ctx0" brushRef="#br0" timeOffset="24718.41">5319 10214 6277,'19'0'5670,"1"0"-5414,0 20 929,0-1 481,0 1-513,-20 0-641,21 0-352,-21 20-63,18-21-33,-18 2-96,0-2-385,0 1-736,0 0-1666,0-20-7206</inkml:trace>
  <inkml:trace contextRef="#ctx0" brushRef="#br0" timeOffset="25383.45">5775 11704 9288,'0'20'4068,"0"-20"-2883,0 0-224,0-20 256,0 20-64,20-20-352,0 0-128,19-19-225,-19-1-63,21 0-1,17 0-224,-17 0 128,-2-19-159,1 19-33,0 0-96,-21 20-32,21-19 128,-40 39-289,20-20-255,-20 20-32,0 0-97,0 0-480,0 0-224,0 0-513,0 20-1025,-20 0-4804</inkml:trace>
  <inkml:trace contextRef="#ctx0" brushRef="#br0" timeOffset="25679.46">5775 11505 10057,'0'0'480,"0"21"-576,0-21 353,0 19 287,0 1 193,0 0-193,-20 0-31,20 0 192,0 0 63,0-1 129,0-19-192,20 20-225,0 0 33,-20-20-129,40 0-256,-21 20-96,21-20-64,-19-20-288,17 20-385,3-20-736,-21 0-1154,19 1-5156</inkml:trace>
  <inkml:trace contextRef="#ctx0" brushRef="#br0" timeOffset="26083.49">6212 10810 13965,'-20'0'416,"20"0"-480,0 0 224,20-20 577,0 20 160,19 0-481,22 0-224,-23-20-96,-17 40-96,19-20 0,-20 20 0,-1 0-32,-19 19 0,0 1 32,-19 0 64,19-20 97,-20 20-65,20-21 0,0-19-32,0 20-32,20-20 96,-1 0 0,1 21-64,0-21-96,0-21-512,19 21-545,-19-20-961,-20 1-2403</inkml:trace>
  <inkml:trace contextRef="#ctx0" brushRef="#br0" timeOffset="26241.5">6271 10988 11883,'20'21'1825,"0"-21"-1792,1-21 415,17 2-128,3 19-160,-1-20-160,-1 0-384,1 0-1602,-20 0-2786</inkml:trace>
  <inkml:trace contextRef="#ctx0" brushRef="#br0" timeOffset="26458.51">6649 10532 9513,'-20'0'1057,"0"0"0,20 19 800,0 1-479,0 20-257,20-20-513,-20 19-448,20-18-128,-1-1 0,1-1 32,0-19-192,0 20-544,1-20-609,-3 0-1570,2-20-8232</inkml:trace>
  <inkml:trace contextRef="#ctx0" brushRef="#br0" timeOffset="26681.52">6767 10532 12139,'20'0'64,"-20"-21"32,21 21 0,-1 21 128,0-21 257,-20 0-385,18 19-32,-18 1 64,21 1 160,-21-2-191,0 1-1,20 0-64,-20-20 32,20 0 32,-20 0-192,20 0-673,-20 0-1633,19-20-4677</inkml:trace>
  <inkml:trace contextRef="#ctx0" brushRef="#br0" timeOffset="26890.53">6947 10393 3555,'19'0'7591,"1"0"-6470,0 0 577,0 19-1,20 1-159,-21 0-898,1 20-511,0-21-65,1 21-161,-21-20-223,0 20-64,0-20-545,-21 0-512,21-1-1282,-20 2-6662</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26:18.44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definitions>
  <inkml:trace contextRef="#ctx0" brushRef="#br0">15344 1271 15726,'0'-39'64,"0"19"449,-20 0 864,20 0 33,0 20-1154,0 0-224,0 0 192,20 0-128,-20 20-64,20 0 96,0 20-64,-20-21 64,20 41-160,-20-20 64,0-1-160,0 2-64,0-2 64,0 0-448,0 2-417,0-22-641,19 1-1185,-19 0-2049</inkml:trace>
  <inkml:trace contextRef="#ctx0" brushRef="#br0" timeOffset="310.01">15641 1410 15694,'21'0'-160,"-21"0"-160,0 0 128,-21 20 64,21 1 128,0-2 64,0 21-96,21 0-32,-1-1-33,0 1 130,-2-20-1,3 0 224,19-20 128,-20 0 1,19-20 191,1 0 65,-20-20-65,-1 21 33,-19-22-1,0 2-127,0 0-257,-19 18-192,-1-18-192,-20 39-353,20-20-255,1 20-417,-1 0-545,0 0-1377,20 0-2690</inkml:trace>
  <inkml:trace contextRef="#ctx0" brushRef="#br0" timeOffset="635.03">16137 1371 14862,'0'20'-289,"0"-20"385,0 0 0,0 0 1,0 0 223,0 19-256,0-19-64,0 20-32,0 1 64,0-2 64,21 21-96,-1-21-96,0 2 0,0-1 96,-1-1 0,21-19 96,-20-19 64,0-1 256,-1-1 193,1 2 96,-20-1-33,0 0 193,0 1-577,-20-2-288,1 1-64,-21 1-160,20 19-256,0-20-898,1 20-2625</inkml:trace>
  <inkml:trace contextRef="#ctx0" brushRef="#br0" timeOffset="1032.05">16575 1371 11947,'20'0'192,"-20"0"577,-20 0-481,20 0 128,-20 0 353,20 20-609,-21-20-64,21 39 32,0-18 1,0-2 95,0 21-128,0 0 32,21-20-32,-1-1 32,20 1 257,-21-20 63,1 0 65,20-20 127,-20 20-63,-1-39 63,-19 18-159,0-18-129,0 0-96,-19 18-256,-21-18 32,20 19 64,-19 1-288,19 19-705,0 0-1409,0 0-3171</inkml:trace>
  <inkml:trace contextRef="#ctx0" brushRef="#br0" timeOffset="1494.08">16913 1331 9961,'0'0'1281,"-20"0"1089,20 0-480,0 0-1121,0 0 32,0 0 31,0 21-415,0-21-225,20 19-32,0 1-96,-20-1 32,18 1-64,3 20-128,-21-20-128,20 0-32,-20-1-577,0-19-736,20 0-1122,-20 21-2017</inkml:trace>
  <inkml:trace contextRef="#ctx0" brushRef="#br0" timeOffset="2005.11">16933 1352 9609,'-20'0'1057,"0"0"1441,20 0-1313,0 0 0,0 0-32,20-21-512,0 21-257,-2 0-192,23-20 33,-1 20-225,19 0 160,-19 0-128,-1 0 32,1 20 0,-1 1-96,1-2 32,-19 1 0,-1 19-128,-20-18 224,0 18-96,0-19 192,-20-1 289,-21-19-129,21 0-96,-19 0-96,-1 0-160,1 0-64,-1 0-192,20 0-641,0 0-1729,1 0-4645</inkml:trace>
  <inkml:trace contextRef="#ctx0" brushRef="#br0" timeOffset="3862.22">18004 1410 14189,'0'0'288,"0"0"-224,0 20 961,20-20-96,19 0 288,1-20-480,1 20-417,18 0-160,-1 0-160,3 0-32,-2 0-32,1 0-192,-21-19-385,1 19-704,-1 0 0,-19 0-961,0 0-3908</inkml:trace>
  <inkml:trace contextRef="#ctx0" brushRef="#br0" timeOffset="4134.22">18441 1252 11627,'0'0'416,"0"0"353,0 0 800,0 0-128,19 0-223,21 0-706,-20 19-95,19-19-65,1 20-64,1 0-32,18-20 1,-19 0 127,-1 20-288,1-20-192,0 0 32,-40 21 64,0-2 96,0 20-192,-40-19 192,0 1 32,1 18-64,-1-19 0,1 20-160,-1-20-993,19-1-993,1 1-5669</inkml:trace>
  <inkml:trace contextRef="#ctx0" brushRef="#br0" timeOffset="4821.26">19454 1212 12523,'0'0'865,"0"-20"-577,0 20 769,0 0 32,0 0 257,0 20-385,0-20-449,20 20-352,-20 19 65,18 1-97,3 1-96,-21 17 32,20-17-256,0-2-545,-20-19-897,20 20-2113,-1-40-7720</inkml:trace>
  <inkml:trace contextRef="#ctx0" brushRef="#br0" timeOffset="5194.29">19871 1331 17840,'38'-20'577,"-38"20"-321,0 0 289,0-20-193,0 20-288,0 0 0,0 0-224,0 0 64,-20 20 128,20 0-160,0 20-128,20-20-161,-20 19 193,41-18-64,-21 18 96,19-19 63,-19-20 1,20 0 96,-1 0 96,-19-20 321,0 20 159,-20-20-159,20 1 95,-20-2-32,-20-18 97,0 19-33,0-20-319,-19 20-65,19 20-288,-20-20-513,20 20-768,20 0-1538,-19 0-4228</inkml:trace>
  <inkml:trace contextRef="#ctx0" brushRef="#br0" timeOffset="5490.31">20347 1352 16335,'20'0'64,"-20"0"-480,0 0 191,0 0 129,0 19 256,0-19 129,0 20-513,0 19-449,0-18 321,39 18 352,-19-19-64,0-1 96,20 2 128,-1-1 352,-19-20 705,0-20 97,0-1-289,-20 2-257,0-1-319,-20-19-353,0-2-64,-20 2-256,1 20-513,-1-2-897,1 21-2081</inkml:trace>
  <inkml:trace contextRef="#ctx0" brushRef="#br0" timeOffset="6011.34">20902 1311 3395,'0'-20'10313,"0"20"-10248,-19 0 639,19 20 770,0-20 31,0 20-480,0-20-352,19 21-257,-19-2 64,20 1-159,-20 19-225,20-18-128,0 18-449,-20-19-544,20 20-928,-20-20-2500</inkml:trace>
  <inkml:trace contextRef="#ctx0" brushRef="#br0" timeOffset="6400.36">20843 1311 14285,'-20'0'929,"20"0"128,0-20 576,0 20-736,0 0-192,0 0-417,20 0-160,0 0-32,19 0 257,1 0-1,0 20-320,19-20 64,-18 20-32,-3 1-128,3-21 64,-1 19 0,-21 1-32,1 19 0,0-18-64,0-2 96,-20 1 160,0 0-32,-20-1 193,0 2 31,-19-21-160,-1 20-96,-1-20-288,3 0-288,17 0-802,-19 0-1953,20 0-11210</inkml:trace>
  <inkml:trace contextRef="#ctx0" brushRef="#br0" timeOffset="13468.77">18322 3020 10089,'-20'0'481,"20"0"-417,0 0 64,0 0 608,0 0 866,0 0-289,0 0-864,20 0-225,-20 0 224,0 0 65,20 0-193,-1 0 0,21 0-95,-20 0-97,19 0-96,1 0 0,19 0 0,2 0-32,18 0 32,0 0-96,20 0 0,20 0 0,1 0 64,-1-20 0,0 20 0,19 0 32,-18 0-32,19-20 64,-1 20-32,2 0 160,-1 0-32,-19-20-160,-2 20-128,-19 0-32,0 0-32,-18 0-33,18 0 129,-40 0-192,20 0-481,-19 20-448,-1-20-128,-18 0-225,-21 0-1537,-20 0-5251</inkml:trace>
  <inkml:trace contextRef="#ctx0" brushRef="#br0" timeOffset="20584.16">2698 12081 7334,'0'0'3556,"0"0"-2948,0 0 1090,0 0 832,20 0-1024,-20 0-289,0 20 0,20-20-224,0 20-32,0 0-96,-1 0-96,1 0-65,20 19-191,-20-19-225,19 0 0,-19 0-256,21 0-32,-3-1-192,23 1 352,-22 1-448,-19-2-225,0-19-287,0 20-514,0-20-223,-20 20 128,0-20-513,0 0-1377,0 0-4324</inkml:trace>
  <inkml:trace contextRef="#ctx0" brushRef="#br0" timeOffset="20865.18">3115 12002 13100,'-19'0'769,"-1"0"-545,20 20 160,-20 0 1250,20 0-481,-20-1-897,-19 21-256,19 0 96,-21 19 160,21-19-31,2-20-193,-3 19-289,1-19 225,20 20-1121,-20-20-2530,20-20-8873</inkml:trace>
  <inkml:trace contextRef="#ctx0" brushRef="#br0" timeOffset="21348.22">3374 11505 7975,'-21'0'609,"1"0"159,0 0 1410,1 21-448,19-21-545,-20 19-384,20 1 32,-20 0-33,20 20 33,0-20-224,20 19-385,-20 1 289,20-20-385,-1 19-32,1-19-224,0 0 128,1 0-257,-1-20-223,-2 0-577,2 0-1089,1 0-2755</inkml:trace>
  <inkml:trace contextRef="#ctx0" brushRef="#br0" timeOffset="21528.23">3572 11684 14413,'-20'40'577,"20"-20"-481,0 0 705,0-20 384,20 19-929,-20 1-448,0-20-545,20 0-544,-20 0-1442,0 0-5829</inkml:trace>
  <inkml:trace contextRef="#ctx0" brushRef="#br0" timeOffset="21664.23">3572 11526 13741,'-20'0'448,"20"0"-2626,0 0-1442</inkml:trace>
  <inkml:trace contextRef="#ctx0" brushRef="#br0" timeOffset="21911.25">3671 11446 12427,'20'19'2563,"-1"2"-2211,1-2 289,0-19 864,0 40-608,1-20-673,-1 20-160,-20-20-32,18 19-64,-18 1 128,0-20-224,-18 0 96,-2 0-32,-1-1-320,1 1-417,0-20-1313,0 0-4004</inkml:trace>
  <inkml:trace contextRef="#ctx0" brushRef="#br0" timeOffset="22415.28">4386 11902 11979,'0'-19'1409,"-20"19"-544,0-20 929,-1 20-609,-17 0-288,18 20-609,-21-1-224,23 2-192,18 17 160,-21 3-96,21 19 64,21-21 0,-3 1 0,23-20-32,-21 0-32,18-1 64,3-19 0,-1 0-32,-1 0-128,-19 0-353,0-19-704,0 19-1890,-20-20-4068</inkml:trace>
  <inkml:trace contextRef="#ctx0" brushRef="#br0" timeOffset="22538.28">4287 12121 11979,'-20'-20'1025,"40"20"-1025,0-20 1121,-2 20-192,23 0-737,-1-19-576,-1 19-1666,-19 0-2499</inkml:trace>
  <inkml:trace contextRef="#ctx0" brushRef="#br0" timeOffset="22806.3">4704 11664 4195,'0'0'8809,"0"0"-8617,0 0 705,0 20 1665,0 20-1248,0 0-994,0-1 449,0 21-481,0-21-32,20 20-128,-20 2-160,0-2 0,18 1-128,-18-20-256,21-21-193,-21 1-384,20-20-512,-20 0-1282,20 0-2434</inkml:trace>
  <inkml:trace contextRef="#ctx0" brushRef="#br0" timeOffset="23042.31">4842 11684 5445,'0'20'9577,"0"0"-9513,20 0 288,-20 19 1378,20 21-577,-20-20-897,0 19-128,0 21-128,0-1 64,0-19 32,20-1-448,-20-19-192,0 0-257,0-21-545,20 1-960,-20-20-2466</inkml:trace>
  <inkml:trace contextRef="#ctx0" brushRef="#br0" timeOffset="23526.34">4742 11605 3203,'-18'0'8167,"18"0"-7654,0 0-481,0 0 1826,39 0-449,-19 20-1025,39 0-31,-19-1 319,19 1 193,-19 0-481,1-20-288,-3 20 65,-18 20 63,1-21 96,-1 1-160,-20 20 65,-20-20 31,-1 19-32,1-18 0,0-2-64,2 0 193,-3-19-129,21 21-96,-20-1-256,20 0 448,20 0-192,19 0 0,-19-1-96,21 1 0,-3 0-32,3 20 65,-21-20-130,19 19 33,-19-19 0,0 0-160,-20-20-416,0 20-193,20-20-384,-20 0-897,0 0-2787</inkml:trace>
  <inkml:trace contextRef="#ctx0" brushRef="#br0" timeOffset="24383.39">5259 11406 2498,'-20'0'9064,"20"0"-8519,-19-20 1313,19 20 480,0 0-1153,19 0-1057,1 0-128,0 0 417,0 0-321,19 0-64,-19 0 32,0 0-96,0 20 64,0-20 64,-20 19-224,0-19 160,-20 21-96,0-2 192,20-19-224,-20 21 192,20-21-128,20 19 96,-20 2-160,20-2 192,21-19-96,-23 20-64,2 0-128,1 0 448,-1 0-256,0 0 0,-20-20 96,0 19 320,-20-19 97,0 20 95,-21-20-95,2 0-97,-1 0-192,20 0-224,-19 0-224,19 0-865,20 0-1281,0 20-4517</inkml:trace>
  <inkml:trace contextRef="#ctx0" brushRef="#br1" timeOffset="36160.06">2519 7829 7655,'-20'0'224,"20"0"-64,0 0-128,0 0 1153,0 0 801,0 0-1057,0 0-577,0 0-256,0 0 225,0 0-1,0 0-192,0 0-64,0 0 0,0 0 128,20 0 129,-20 0-65,20 0-64,1-20 32,-1 20-95,-2-20-33,23 0 0,-1 0-32,19 1 0,-19-21-64,19 20 0,20-21 32,2 3 32,-2-23 32,0 22 384,20-21 193,0 1 0,1-1-129,-1 1 33,0-1-225,-20 0-96,2 20-192,-2 1-64,0 19 97,-20-20-65,1 1-32,-1 19-32,20-20 32,-18 20 96,-2 0-160,1-19 64,-21 39 0,-19-20-32,0 20-193,-20 0 65,0 0-224,0 0-161,0 0-31,0 0-1,0 0-512,0 0-1601,-20 0-7368</inkml:trace>
  <inkml:trace contextRef="#ctx0" brushRef="#br1" timeOffset="37089.11">2718 7888 12139,'-20'20'545,"1"-20"-129,19 20-256,-20-20 545,20 0 928,0 0-736,20 0-320,-1 0-129,-19 0-96,20 0 1,0 0-65,0 0-64,-20 0 0,20 0-63,-1 0-225,21 0 448,-20 0-288,0 0-256,19 0 576,1 0-384,1 0-32,-2 0-32,1 20 32,19-20 32,-19 0 64,19 20-96,1-20 96,20 0-31,-22 0 31,22 0-64,-20 0 32,19 0 32,-20 19-64,1-19 32,19 0-64,-18 0 0,18 21 64,-20-21-128,20 0 160,-19 0-96,20 20 96,-1-20-96,0 0 32,1-20 128,-1 20-480,0 0 576,0 0-224,2 0-32,-22 0-64,0 20 96,1-20-96,-21 0 96,22 0-32,-23 19 64,3-19-64,18 20-32,-19-20 64,19 20 0,-19 0-32,21-20 0,-23 20 32,3-20 0,-21 0-64,19 20-64,-19-20-160,0 0-64,-20 0-225,20 0-512,-20 0-673,-20-20-3715</inkml:trace>
  <inkml:trace contextRef="#ctx0" brushRef="#br1" timeOffset="39123.21">4366 6875 4003,'0'0'1217,"0"0"-1185,20 0 1,-20 0 543,0 0 865,0 0-704,0 0-545,0 0 353,0 0 480,0 0-256,0 0-609,0 0 32,0 0 320,0 0 225,0 0-64,0 0-129,0 0 33,0 0-65,20 0-31,-20 0-225,19-20 0,1 20-64,20 0 33,-1 0-161,21 0 32,-1 0-160,2 0 128,-2 0-32,20 0 0,1 0-32,-1 0 0,0 0 32,21 20 0,-21-20 0,20 0 64,-18 0 128,18 0 64,-40 0 33,20 0-257,-19 0 0,-21 0 0,1 0-32,-1 20 0,22 0-32,-23-20 0,3 20 32,-21-20 0,19 0 32,1 20-32,-20-20 64,0 0 0,-1-20 64,1 20-63,0 0-33,-20 0-64,0 0 64,20 0-128,-20 0 64,0 0 0,0 0-32,20 0-65,-20 0 162,21 0-130,-21 0 33,18 0 32,2 0-64,0 0-64,1 0 160,-1 0-64,-20 0 64,18 0 64,-18 0-288,0 0 160,0 0-192,0 0-96,0 0 31,0 0 161,21 0 32,-21 0 32,0 0 64,0 20 0,20-20 0,-20 0 0,0 0 0,20 0 32,-20 0-32,0 0 32,0 0 0,0 0-32,20 0 0,-20 19 0,0-19 0,19 0 0,-19 0 96,0 0-64,20 0-32,-20 0 0,20 0 32,-20 0-64,0 0 32,20 0 0,-20 0 0,0 0 0,0 0-32,20 0 32,-20 0 0,0 0 0,0 0 0,19 0-32,-19 0 32,0 0 0,0 0 32,0 0-32,0 0 32,20 0-32,-20 0 32,0 0-32,20 0 32,-20 0-32,0 0-32,0 0 0,0 0 0,0 0 32,0 0 0,20 0 0,-20 0 0,0 0 0,0 0 0,0 0 64,0 0-32,0 0-32,0 0-32,0 20 64,0-20-32,-20 0 32,20 20 32,-20-20-64,0 20 97,1 0-1,-1 0 64,0-1 0,-20 2-96,21 19-32,-21-1 32,-1-19-64,3 20 0,-3-1 0,3 1-32,-3 0 64,1-1 0,1 1-64,-1 0 0,0 20 96,1-20-96,-2-21 0,3 21 64,-3 0-32,1 0 0,1-1-32,-1 1 32,1 0 0,19-1 0,-20 1 32,20-20-64,1 19 64,-21-18-32,20-1-32,-1 19 0,21-19 64,-18-20-160,18 20-449,-20 0-1344,20-20-4165</inkml:trace>
  <inkml:trace contextRef="#ctx0" brushRef="#br1" timeOffset="50842.9">10321 8623 1409,'0'0'256,"0"21"-224,0-21 64,0 0 1282,0 0 415,0 0-512,0 0-480,0 0 256,0 0 417,0 0-257,0 19-545,0-19-223,0 0 63,0 0-31,0 0-1,20 0 97,-20 0 288,0 0-129,0 0-127,0-19-97,20 19-223,-20-21-129,20 2-32,0 19-96,0-20 32,-1 0-64,21-20 32,1 21 0,-23-1 0,23-20 0,-1 0 0,-1 21-32,1-22 128,-1 22 64,1-21 33,0 20-129,-1-20 32,1 21-32,-1-21-32,22 20-32,-23-20 0,3 20-32,-1-20 32,-1 21 0,21-22-32,-21 22 0,1-21 64,-20 20-32,19 0 128,1-19 65,1 19-225,-2-20 96,21 20-96,-41-19 64,21 19-96,0-20 96,-21 20-64,1-1 0,20 21 96,-20-19 96,-1 0 0,1-2-32,20 2 33,-19 19-97,-3-21-96,2 1 0,1 20-64,-1-19 224,-20 19-256,20-20 64,-20 20 64,0 0-128,0 0-513,0 0 385,0 0-353,0 0-416,0 0-576,0 0-1794,0 0-6279</inkml:trace>
  <inkml:trace contextRef="#ctx0" brushRef="#br1" timeOffset="51765.96">12029 7411 1537,'0'0'961,"0"0"-224,0 0-97,0 0 353,0 0-32,0 20-256,0-20-225,0 0-128,0 0-95,20 0 223,-20 0 353,19-20-32,-19 20 32,0 0 63,0 0 161,0 0-384,20 0-161,-20 0-287,20-20 63,0 20-128,-20 0-64,20-19-32,19 19 96,-19 0-96,21-20-31,-23 0-1,23 20 32,-1-20 64,19 0 192,-19 0-32,-1 1-128,1-1-63,19 0 63,-19 0-32,19 0 96,2 1 0,-2-2 32,-19 2 65,19-2-33,-19 2-256,-1-1 64,21 20-32,-21-20-64,22 20-32,-23-20 96,23 0-128,-22 20-64,21-20 128,-1 1 0,2-1 0,-3 0 32,1-20-64,2 20 64,-21 1-32,19-1 0,0 0-64,1-20 96,-21 20-32,22 1 32,-23-2-64,23 2 64,-22-2-64,1 2 32,0 0 32,-1-2 128,1 1-128,-1 0 128,1 0-224,1 0 64,-3 20 0,-17-19 32,19-1-64,-20 20 32,-1 0 96,-19-20-96,0 20 33,20 0-1,-20 0 0,0-20-64,0 20-33,0 0-63,0 0-160,0 0-256,0 0-674,0 0-2241,-20 0-7175</inkml:trace>
  <inkml:trace contextRef="#ctx0" brushRef="#br1" timeOffset="52421.99">14570 6458 1345,'20'0'5797,"-20"0"-5797,19-20 64,-19 20-64,0 0 96,0 0-32,0 0-96,0 0 32,0 0 961,0 0 417,0 0-578,0 0-127,-19 20 128,19-20-161,-20 0-287,-20 20-129,20 0 0,1-1 0,-21 21-95,-1-20-97,3 21 0,-23-3-32,22 2 64,-1-19-64,-19 18 0,19 1 0,-19-20 0,19 19 0,-1 1 64,-18 0-32,19-1 128,1 1 160,-1-20 65,1 20 31,-1-21-288,20 21-64,-19-19-32,-1-2-32,-1 21 32,21-20-32,-18 0 0,17 19 32,1-19-32,0 0 0,2 0 32,-3 0-32,1-1 32,20-19-64,0 0-96,-20 20-256,20-20-737,0 0-769,0 0-576,0-20-3684</inkml:trace>
  <inkml:trace contextRef="#ctx0" brushRef="#br1" timeOffset="53555.06">10460 8584 11306,'-20'0'1281,"20"0"-1088,-19 0-65,19 0 929,0 0 672,0 0-864,0 0-705,19 0 33,-19 0 63,20 0 32,0 0-128,0-20-64,19 20 64,-19-20 33,21 0 63,-21 1 0,39-1 64,-19-1 33,19 2-33,-19-21-128,19 21-160,0-2 160,2-18-160,-3 19 0,3 0-32,-2 0 33,1 0-33,-1 0 0,0 1 0,-19-2 0,19 2 0,2-1-33,-2 20-31,-19-20 0,19 0 0,1 0 0,-1 0 0,0 0-32,2 1 64,-2-22-32,1 22 32,-1-1-224,1 0 32,-1 0-33,-18 0 65,18 0 32,-19 1 128,19-1-32,0 0 128,-19 0-96,19 0 64,1 0-32,-21 1 0,22-1 0,-23 20-64,3-20 32,19 0 0,-21 0-96,1-1 96,19 2 64,2 0 128,-2-21 224,-19 19-160,-1 21-160,1-20 1,-1 1-130,-19-1-31,-20 20-192,20-20 32,-20 20-449,0 0-1185,0 0-4163</inkml:trace>
  <inkml:trace contextRef="#ctx0" brushRef="#br2" timeOffset="64813.7">10341 8862 1665,'20'0'1890,"-20"0"-513,0 0 673,0 0 481,0 0-802,0 0-768,0 0-224,0 0-1,0 0-31,0 0-32,0 0 63,0-20-127,20 20-32,0 0-161,-20-20-224,20 20-96,-1-19 64,1 19-96,20-20 33,-19 20-162,17-20 65,3 0 0,18 20 97,-19-20-129,19 0 32,-19 20 0,19-19 32,-19-2-96,19 21 128,-18-19-96,17-2 0,3 2-1,-22 19 33,21-20-64,-1 0 96,-19 0 0,-1 0-128,22 1 192,-23 19-96,3-20 0,-1-1 33,-1 21-66,21-19 33,-21 19 0,21-20 0,-1 0 0,-18 20 97,18-19-97,-19-2 0,-1 1 128,1 1-224,0-1 128,-1 20-96,21-20 96,-21 0 0,2 0-96,17 0-33,-17 1-31,-2 19 64,1-21 32,0 2 32,-21 19 0,1 0-32,0-20-64,-20 20-32,20 0-64,-20 0-32,0 0-161,0 0-287,0 0-129,0 0-993,0 0-2017</inkml:trace>
  <inkml:trace contextRef="#ctx0" brushRef="#br2" timeOffset="65196.71">12366 8127 2049,'20'0'1282,"0"-20"-1186,0 20 640,0 0 1410,-1 0 193,1-20-1282,0 20-737,0 0-224,0 0 96,-1 0 129,21 0-65,-20 0 0,1 0 192,-3 0 129,22-20 224,-19 20-97,-1 0-255,-2 0-97,-18-20-96,21 20-127,-21 0-65,0 0-128,0 0-33,0 20 97,-21-20 33,3 20-33,-2 0 0,-1 0 32,21 0 0,-20 0 0,-18-1-32,17 2-32,1-2-161,0 1-768,0 0-1377,-19 0-2562</inkml:trace>
  <inkml:trace contextRef="#ctx0" brushRef="#br2" timeOffset="67958.88">9964 8684 4035,'0'0'1666,"0"0"-801,0 0 1409,0 0 0,0 0-352,0 0-481,0 0-384,0 0-256,0 0-160,0 0-289,0 0-192,0 0-64,0 0-64,0 0 64,0-21-96,20 21 128,-20-19-128,20 19 32,-1-21 0,1 2 97,0-1-97,21 0 32,-3 0 32,3-19-128,-3 19 64,23-20 0,-22 0 96,21 0-352,-20 1 640,19-21-320,-18 20-32,18-19 64,-19 19-32,-1 0 1,1 0 127,-1 1 0,1-1 192,19 0-31,-19 0 63,0 1-31,19-1-225,-18 20-160,-23 0 0,23-19-32,-1 19-32,-1 0-64,-19 0 96,20 0-64,-1-1-32,-19 21 96,0-19 0,0 0 32,19-2-32,-19 2-32,0-2 96,-20 21-32,21-20-96,-1 1 32,-20 19 32,18-20 0,-18 20 32,21 0-289,-21-20-127,0 20-129,0 0-479,0 0-962,-21 0-2082,21 20-3299</inkml:trace>
  <inkml:trace contextRef="#ctx0" brushRef="#br2" timeOffset="68434.89">11096 7491 10217,'-20'0'417,"20"0"-97,0 0 833,20 0 352,-20-20-480,20 20-640,-1 0-257,1 0 64,20 0 0,-20-20 0,0 20-96,-1 0 1,21-20-33,-20 20 96,19-20-96,-19 20-32,21-20-32,-21 20 32,19-19-32,-19 19 0,0 0-32,0 0 32,-1 0-32,1 0-64,0 0 32,0 0-96,0 0 95,-20 0 33,19 0 32,-19 0 32,0 0 129,0 0 31,-19 19 0,19-19-160,0 0 0,0 0 32,0 0 0,0 20-32,0-20 32,0 0-64,0 20 32,-20 0-64,20 0-96,-20 0-192,0 19 64,0-18-161,20-2-159,-19 2-1763,-1-2-6149</inkml:trace>
  <inkml:trace contextRef="#ctx0" brushRef="#br2" timeOffset="71220.07">11473 8703 7975,'-21'0'3459,"21"0"-2882,0 0 576,0 0 448,0 0-63,0 0-513,0 0-769,21 0-160,-21-19 96,40 19-128,-20 0 33,19 0-33,-19 19-128,20-19 0,-1 0-161,-19 20 33,0-20-96,0 20-161,-20 0 417,0-20-32,0 20 128,-20 0 32,0-1 129,-20 1 63,21 0-64,-1 0-96,0-20-32,0 20 0,20 0-96,0-1 0,20 2 33,-20-21-130,20 19-127,0-19-160,19 0-97,-19 0-255,0 0-385,-20 0-865,0 0-993,0 0-2787</inkml:trace>
  <inkml:trace contextRef="#ctx0" brushRef="#br2" timeOffset="71378.08">11414 8922 12235,'-21'0'1377,"42"0"-1377,-1 0 801,19 0 192,1-20-192,19 20-609,-19-20-192,-1 20-577,1-20-1280,0 20-3396</inkml:trace>
  <inkml:trace contextRef="#ctx0" brushRef="#br2" timeOffset="71580.09">12009 8822 12812,'0'20'800,"0"0"-671,0 0 1440,0 0-128,0 19-864,0-18-513,0 18-288,0-19-961,0 0-2114,0-20-9225</inkml:trace>
  <inkml:trace contextRef="#ctx0" brushRef="#br2" timeOffset="72403.14">10361 7471 8167,'-20'0'1185,"20"0"609,0-20-160,-20 20-33,20 0-63,0 0-770,20 0-351,-20 0-1,20 0-128,0 20-63,0-20-33,0 0-128,-1 0-64,21 0 32,-20 20-96,1-20 128,-21 0-128,18 19 32,-18-19 32,0 20 32,0-20-32,-18 21 64,18-2-96,-21 2 64,1-2 32,0 0-128,20 2 64,0-1 0,0 0-32,0-20 32,0 20-32,20-20 32,-20 0 0,20 0-64,-20 0-64,21 0-65,-21 0-223,18 0-545,-18 0-1057,0 0-2946</inkml:trace>
  <inkml:trace contextRef="#ctx0" brushRef="#br2" timeOffset="72562.15">10302 7670 11787,'0'20'2594,"19"-40"-2722,1 20 256,0-20 256,20 20 834,-20-21-738,19 21-544,-19 0-897,0 0-1281,1-19-4228</inkml:trace>
  <inkml:trace contextRef="#ctx0" brushRef="#br2" timeOffset="73109.18">10638 7591 5349,'0'0'2306,"0"0"-2242,0 0 1121,21 0 448,-21 0-576,0 0-224,0 0-416,20 0-33,-20 0 161,0 0-129,0 0-288,20 0 32,-20 0 128,0 0-95,20 0-1,-20 0 64,0 0-32,0 0 1,0 0-33,19 19-64,-19-19-32,0 0-64,0 19-32,0 2 32,0-21-64,0 20 64,0-20 0,-19 20 0,19-20 32,-20 20-32,20-20 0,0 0 32,0 20 32,0-20 0,0 0 161,0 0-1,20 0-96,-1 0-96,1 0-224,0 19-385,-20-19-223,20 0-802,0 0-704,-20 20-1666</inkml:trace>
  <inkml:trace contextRef="#ctx0" brushRef="#br0" timeOffset="85387.88">24277 10174 3363,'0'0'929,"0"0"-513,0 0 1250,20 0 416,-20-20 96,20 20-737,-20 0-576,0 0 160,0-20 0,0 20-417,0 0-287,-20-19-289,0 19-128,0 0-65,-19-21 65,-1 21 32,1 0 0,-2 0-96,-17 21 160,-3-21-96,22 19 96,-21 1-64,21 0-32,-21 20-289,21-1-31,-1 1 288,-1 20 96,23-1 32,18 1-320,0 0-129,18 0 161,23-21 64,18 21-161,-19-21 257,39 1 128,-19-20 256,-1 0 1,0 0 95,22-20 225,-22 0-65,0 0-64,-19-20 33,19 0 95,-19 0 225,0-20-160,-1 1-289,2-1-192,-21 0-32,0-20-64,-20 1 65,0 19 607,0-19 33,-20 19-257,0-20-159,-21 40-289,2-19-160,-1 19-449,0-1-704,1 21-1441,19-19-4709</inkml:trace>
  <inkml:trace contextRef="#ctx0" brushRef="#br0" timeOffset="86392.93">16951 4252 1921,'-38'-20'7303,"38"0"-6310,-20 20-288,20-20-97,-21 0 65,1 20 128,0-19-257,1 19-351,-21 0-129,0 0-64,-19 19 0,19 1-32,-19 0 0,0 20-65,18-1-95,-17 1 128,37 0 32,-19 20-32,40-1 96,0 21 0,20-1 0,0 1-192,39-1-641,2-19-128,18-20 129,0 0 543,20-20 289,0-1 801,-20-19 833,21-19 95,-1-21-383,-19-20-353,-21 0-609,0 1 449,-18-21-481,-41 1 65,0-1-257,-21 1-192,-17 0-192,-43-1 128,2 20 192,-40 20 0,19 21-128,-19-2-32,20 21-993,20 21-2018,0-2-11883</inkml:trace>
  <inkml:trace contextRef="#ctx0" brushRef="#br0" timeOffset="88773.07">18421 10273 7975,'0'0'1602,"0"0"-770,0 0 930,20 0-321,19-20-191,1 20-33,-1 0-320,1 0-257,21 20 1,-22-20-417,-19 20-192,0 0 0,0 0-96,-20 0-64,0-1-96,-20 21 192,0-20 96,-20 20-32,21-1 0,-21-18 128,19 18-160,21-18 0,0-2 0,0 1 64,21 0 32,19-1-64,-1-19 32,1 0-32,-20 0-192,-1 0-417,1 0-1056,0 0-2179,-40-19-8615</inkml:trace>
  <inkml:trace contextRef="#ctx0" brushRef="#br0" timeOffset="88904.08">18480 10592 14669,'20'-21'289,"0"21"223,19-20 609,1 20-736,1-19-289,-2 19-289,21 0-1632,-21-21-2275</inkml:trace>
  <inkml:trace contextRef="#ctx0" brushRef="#br0" timeOffset="89279.1">19116 9995 9288,'-41'20'128,"41"-20"417,-18 40 800,-2-21-352,-1 22-288,21-2-97,0-19-191,0 20-97,0-1-224,21-19-64,-21 0-224,20 20-545,-2-40-608,3 20-545,-1-20-1281</inkml:trace>
  <inkml:trace contextRef="#ctx0" brushRef="#br0" timeOffset="89459.11">19215 10174 14477,'0'19'-32,"0"2"128,0-1 193,0-20-129,0 19-96,20 1-160,-20 0-737,0-20-1185,20 20-2210</inkml:trace>
  <inkml:trace contextRef="#ctx0" brushRef="#br0" timeOffset="89595.12">19235 10015 1697,'0'0'11019,"-20"-20"-14158,20 20-5029</inkml:trace>
  <inkml:trace contextRef="#ctx0" brushRef="#br0" timeOffset="89813.13">19354 9995 7078,'39'40'2402,"-19"-20"-736,1 19-449,-1-18 96,0 18-448,-20-19-576,18 20-257,-18-20-353,-18-1-1120,-2 21-1378,0-20-1409</inkml:trace>
  <inkml:trace contextRef="#ctx0" brushRef="#br0" timeOffset="90577.18">19930 10353 10826,'0'-20'2274,"0"0"-1730,-21 20 1218,1 0-705,2 0-865,-2 0-192,-21 20 0,21 0 32,-19-1 0,19 21-32,0-20 32,20 20 0,0-1 97,20-18-65,0-2 64,19 1 96,1 1 32,1-21-96,-3 0-64,-17 0-224,19 0-512,-40-21-1282,0 21-3555</inkml:trace>
  <inkml:trace contextRef="#ctx0" brushRef="#br0" timeOffset="90713.18">19711 10492 13965,'0'19'416,"20"-19"321,0-19 1153,19 19-865,1 0-801,-19 0-96,17 0-544,-18 0-2083,1 0-8167</inkml:trace>
  <inkml:trace contextRef="#ctx0" brushRef="#br0" timeOffset="91298.22">20268 10214 3843,'0'-21'7047,"-21"21"-6214,21-19 1697,0 19-576,0 0-705,0 0-544,0 0-577,0 0 256,21 19 257,-21 22-97,0-2-191,0 1-225,0 0 0,0 19-160,0-19-32,0 19-128,0-19-257,0-20-159,0 20-65,20-20-160,-20-20-448,0 0-897,18 0-1442,-18 0-3907</inkml:trace>
  <inkml:trace contextRef="#ctx0" brushRef="#br0" timeOffset="91573.23">20288 10115 13612,'18'-21'481,"-18"21"-353,0 21 865,21-2 0,-21 1-417,0 19-95,0 21-257,20-20-64,-20 20-64,0-1-128,-20 1 160,20-21-96,0 1-32,20 1-128,-20-22 224,0 1-128,0-20-192,0 0-384,20 0-834,-20 0-1889,0-20-7944</inkml:trace>
  <inkml:trace contextRef="#ctx0" brushRef="#br0" timeOffset="91932.25">20187 10134 14157,'20'-19'-192,"0"-2"256,0 21 352,1-20 481,17 20-545,-17 20-320,-1 1-32,0-2 96,0 1-63,-20 19-33,19-18-65,1 18 97,-20-19-32,0 0 0,-20 0 97,20 0 223,-19 0 353,19-1 127,-20-19 33,20 21-192,0-2-65,20 1-352,-1 0 1,21 0-129,-20 0-32,19-1-64,1 2-96,-20-2-32,0 1-129,-1-20 1,-19 0-481,0 21-95,0-21-1186,0 0-3075</inkml:trace>
  <inkml:trace contextRef="#ctx0" brushRef="#br0" timeOffset="92733.3">20604 9955 9352,'-19'0'2403,"19"-20"-1891,0 20 1026,0 0 191,19 0-800,1 0-384,0 0-225,0 20-64,19 0-128,-19 0-32,1 0 0,-21 0-192,0 0 32,0-20 32,-21 19 64,1 1 96,2-20 129,-3 21 63,1-21 192,0 0 129,20 0-193,0 0 65,20 19-129,0-19-31,19 20-353,2-20-64,-1 0-417,-22 20-608,23-20-993,-41 0-4932</inkml:trace>
  <inkml:trace contextRef="#ctx0" brushRef="#br0" timeOffset="99028.66">15840 11803 8359,'-20'0'2146,"1"0"193,-1 0 383,20 0-768,-20-20-673,20 20-352,0 0-288,0 0-449,0 0 0,20 0-192,0 0 0,-1 0 32,1 20 32,0-20-96,-20 0 128,20 20-192,0-20 192,-20 20-256,0-20 256,19 20-256,-19-20 128,0 20 32,-19-1 32,-1 21-64,20-21-64,-20 22 288,0-1-480,20-20 288,0 19 32,0-39 0,0 20-96,0 0 64,0 0 64,20-20-64,-20 20 32,20-20 0,-20 0-32,20 0-64,-20 0-96,19 19-128,-19-19-65,20 0-95,0 0-33,-20 0-287,20 0-97,-20 0-320,21 0-1186,-21 0-4195</inkml:trace>
  <inkml:trace contextRef="#ctx0" brushRef="#br0" timeOffset="99326.68">15702 12022 11627,'0'0'896,"18"0"-415,-18 0 2017,41 0-768,-21 0-833,0 0-449,19 0-288,1 20 0,-20-20-224,-1 0-768,1 0-1859,-20 0-7559</inkml:trace>
  <inkml:trace contextRef="#ctx0" brushRef="#br0" timeOffset="100045.72">16317 11902 11146,'0'0'1570,"-20"0"-738,20 21 1891,0-21-1154,20 0-800,-20 0-128,19 0-33,1 0-191,0 0-33,0 0-96,1 0-512,-3 0 448,2 0-512,0 0-641,-20 0-640,0 0-1410,0 19-4644</inkml:trace>
  <inkml:trace contextRef="#ctx0" brushRef="#br0" timeOffset="100262.73">16376 12022 11146,'0'40'513,"0"-40"-385,0 19 2018,0-19 32,20 0-1185,1 0-545,-3 0-256,22 0 0,-19 0-288,-1 0-608,-20 0-1218,18 0-4132</inkml:trace>
  <inkml:trace contextRef="#ctx0" brushRef="#br0" timeOffset="100935.77">16733 11346 10057,'0'0'641,"0"0"31,0 0 2339,0 0-1121,0 0-897,20 0-224,0 0-97,0 0-63,19-20-289,-19 20-160,0 0-128,21 0-224,-21 0-384,-2 0-257,-18 0-609,0 0-1152,0 0-2947</inkml:trace>
  <inkml:trace contextRef="#ctx0" brushRef="#br0" timeOffset="101418.8">16773 11346 9352,'0'20'2210,"20"-20"-1505,-20 20 1313,0 0-513,0-1-704,0 2-416,0 19-193,20 0 160,-20 19-224,0 1-64,19 19-64,-19 0 128,20 1 97,-20-2 191,20 3-32,-20-2-95,0 0-1,0 21-96,0-21-32,0-20-64,-20 2 97,20-21-258,0 19 162,0 0-1,0 1-96,0 19 160,0-38-160,0 17 96,0-17-64,0-1 0,0-1-32,0-19 160,0 0 192,0 0-63,0 0-225,0-20 0,0 20 0,0-20-32,0 0 96,0 19-32,0-19 0,0 0-96,0 0-96,20 0 96,-20 0 160,0 20-128,21-20-32,-1 0-128,0 0-416,-2 0-385,3 0-673,19 0-1537,-20-20-6053</inkml:trace>
  <inkml:trace contextRef="#ctx0" brushRef="#br0" timeOffset="102064.83">17170 11526 11050,'-20'0'2146,"20"0"-1025,0 0 481,0 0-770,0 0-127,20 0-160,0 0-321,0 19 128,0-19-96,19 0-63,-19 20-161,1-20 0,-1 20-64,-2-20 64,2 20-161,-20 0 33,0-20 64,-20 39-64,2-19 64,-2 0 96,-1 20 0,21-20 32,-20-1-160,20 1 64,0-20 32,0 20 32,0 0-256,20 0 481,-20 0-193,21-1-64,-1 2 32,-2-21-64,-18 19 0,0-19 32,0 0-353,0 0-415,0 0-610,0-19-1985,-18 19-5797</inkml:trace>
  <inkml:trace contextRef="#ctx0" brushRef="#br0" timeOffset="102209.84">17131 11764 12299,'0'0'961,"0"-20"-705,19 20 2467,1 0-833,0 0-1154,0 0-511,19 0-65,-19 0-288,21 0-481,-21 0-1281,-2 0-4324</inkml:trace>
  <inkml:trace contextRef="#ctx0" brushRef="#br0" timeOffset="102396.85">17587 11724 14541,'0'40'961,"0"-40"-256,0 39 1665,0-19-961,0 20-1024,0-1-417,0 1-321,0-21-415,0 2-1410,0-1-3972</inkml:trace>
  <inkml:trace contextRef="#ctx0" brushRef="#br0" timeOffset="103075.89">17310 12459 9737,'0'20'6662,"-21"-20"-6278,21 0 97,0 0 640,0 0-448,21 0-289,-1 0-288,-2 20-32,2-20-32,21 19-160,-21-19-128,19 21-129,-19-2 193,-20-19 128,20 20 128,-40 0 128,20 0 97,-20 0 159,0-1 0,1 1-159,-1 0 31,20 0-384,0 0 160,0 0 32,0-20-96,20 19 0,-1-19-64,1 20-256,0-20-192,0 0-65,0 0-672,-1 0-865,1 0-1217,-20 0-3748</inkml:trace>
  <inkml:trace contextRef="#ctx0" brushRef="#br0" timeOffset="103226.9">17330 12657 12171,'-20'0'3043,"20"0"-2146,0 0 672,20 0-768,-2 0-385,23-19-255,-21 19-674,19 0-928,-19 0-3364</inkml:trace>
  <inkml:trace contextRef="#ctx0" brushRef="#br0" timeOffset="103514.92">17706 12618 15182,'0'20'-192,"0"-20"64,0 19 928,21 1-159,-3-20-545,-18 20 0,20-20-64,-20 20 192,0 0-31,0-20 223,0 20 353,0-20 160,-20 19-257,20 1-31,-18-20-161,18 21-224,18-21-223,-18 20 31,20-20-705,1 19-288,19-19-961,-20 0-2530</inkml:trace>
  <inkml:trace contextRef="#ctx0" brushRef="#br0" timeOffset="104300.96">17905 11366 8584,'-40'0'1185,"40"0"224,-19 0 993,19 0-576,0 0-1025,19 0-129,1 0-31,0 0-225,20 0 1,-1 20-65,1-20-31,-20 0-97,19 0-96,-19 0 96,21 20-32,-23-20-256,-18 19 32,20-19 64,1 21-32,-21-2 64,20 2-64,-20 19 96,0-1-192,0 1 385,0 19-193,0 1-128,0 19 0,0 20 0,0-19-1,0 19 1,20 20-96,-20-19 96,18-1 0,-18-19 0,21-1-96,-21-39 160,0 39 0,20 1 449,-20 0 608,20-1-801,0 0 545,-1 1-513,1-21 353,0-19-129,0 0-224,-20-1 97,0-19-65,0-20 97,0 0-225,-20 0-64,0 0-64,-19-20-64,19 1-64,-20-1-64,1 0-256,-1 20-641,-1-20-737,2 20-704,-1-20-321,20 20-3939</inkml:trace>
  <inkml:trace contextRef="#ctx0" brushRef="#br0" timeOffset="105519.03">19909 11942 13100,'-38'0'1569,"18"0"641,20 0-288,0 0-576,0 0-353,20 0-225,18 19-287,23-19-161,-2 0 32,0 21-192,1-21-127,-1 0-33,-19 20 32,-19-20-129,-1 20-127,-20-20 32,0 20-64,-20 0 0,-1-1 159,1 21 97,0-20-32,0 0 32,1 19 97,-1-19-65,20 0 0,0 0 128,0 0-32,20 0-32,-1-20 32,1 0-128,0 19 32,21-19 0,-21 0-128,-2-19-256,3 19-385,-21 0-288,0 0-32,20 0-512,-40 0-1506,20 0-7015</inkml:trace>
  <inkml:trace contextRef="#ctx0" brushRef="#br0" timeOffset="105700.04">19970 12141 16303,'0'0'256,"0"0"513,19 0 576,21-20-576,19 20-481,1 0-288,-1 0-160,-19 0-352,19 0-513,-38-20-1794,19 20-5861</inkml:trace>
  <inkml:trace contextRef="#ctx0" brushRef="#br0" timeOffset="106219.07">20585 11326 7911,'-20'-20'5637,"0"20"-4740,0 0 769,20 0-385,-20 20-704,20-20-321,-19 20 0,19 20 64,0-1 129,0-18 127,0 38-223,0-19-225,0 0 96,0 20-256,0-21 32,19-19 32,1 0-128,-20 0-160,20 0-289,0-20-416,-20 0-1153,20 0-4484</inkml:trace>
  <inkml:trace contextRef="#ctx0" brushRef="#br0" timeOffset="106393.08">20703 11565 12587,'0'20'2563,"20"-20"-2467,-20 20-320,0 0 160,21 0 96,-21-1-737,20-19-961,-20 20-704,0-20-1954</inkml:trace>
  <inkml:trace contextRef="#ctx0" brushRef="#br0" timeOffset="106550.09">20744 11446 12619,'-21'0'2050,"21"0"-2178,0 0-288,0 0 64,0 0-1859,21 0-7077</inkml:trace>
  <inkml:trace contextRef="#ctx0" brushRef="#br0" timeOffset="106805.1">20802 11287 11210,'21'19'577,"-1"-19"960,0 20 961,0 0-800,-1 20-833,1-20-160,0 20-161,0-21 97,0 21-417,-20 0-256,19-20 0,-19 20-320,0 0-385,-19-1-288,19-19-545,-20 0-864,0 0-3203</inkml:trace>
  <inkml:trace contextRef="#ctx0" brushRef="#br0" timeOffset="107251.13">21300 11902 10345,'0'0'2659,"-20"0"-1282,20 0 1698,0 0-1441,0 0-802,0 0-191,20 0-385,-1 0 321,21 0-737,0 0 416,-21 0-608,21 0 191,-20 0-1184,-20 21-641,0-21-5028</inkml:trace>
  <inkml:trace contextRef="#ctx0" brushRef="#br0" timeOffset="107401.14">21300 12062 14413,'19'39'993,"1"-39"64,0 0 609,0 0-1314,19 0-800,-19 0-1666,-20 0-7271</inkml:trace>
  <inkml:trace contextRef="#ctx0" brushRef="#br0" timeOffset="107878.17">21835 11227 13676,'0'0'1282,"0"0"-994,0 0 801,20-20 480,20 20-864,-1 0 0,2 0-65,-1 0-191,-1-19-353,1 19-64,-20 0-288,-1 19-641,-19-19-833,0 0-2210</inkml:trace>
  <inkml:trace contextRef="#ctx0" brushRef="#br0" timeOffset="108418.2">21875 11207 12555,'0'20'1314,"20"-20"-1090,-20 20 577,21 0 224,-21 0-353,18 19-255,-18 1-65,20 19-96,-20-19 97,21 40-1,-21-20-64,20-1 129,-20 21 63,20-21-96,-20 21 161,0-2-225,0 3-224,0-2 64,0 0-64,0 1 1,0-21-65,0 1 32,0-21-32,0 2 352,-20-2-64,0 1-224,-1 20 129,21-21-65,-20 1-64,20 0-96,-18-1 32,18-19 0,18 21 0,-18-22-64,0 1 32,0-1-32,0 2 0,0-1 64,0 0 0,0 0-32,0-1-32,-18 1 96,18 0-352,0-20 480,0 20-192,0-20-96,0 20 96,0-20-192,0 0 512,0 0-192,0 0 128,18 0-31,-18 0-33,20 0-160,1 0-32,-1-20-96,18 20-321,3 0-448,-21 0-768,19 0-257,1-20-2786</inkml:trace>
  <inkml:trace contextRef="#ctx0" brushRef="#br0" timeOffset="109039.23">22312 11446 12780,'-20'0'1153,"20"0"-353,0 0 1218,20 0-480,-1 0-673,1 0-385,21 0-31,-3 0-33,3 19 32,-1-19-255,-21 21-97,1-21-128,0 19 0,-20 2 0,0-21-65,-20 39 1,0-19 64,-19 0 0,19 0 96,-1 0-64,1 19 96,20-19 1,0-20 95,0 20-64,20 0 32,1 0 96,-1-20-160,19 19-32,-39-19 32,20 0-96,-20 0-160,0 20-480,0-20-353,0 0-673,-20 0-1953,20-20-7688</inkml:trace>
  <inkml:trace contextRef="#ctx0" brushRef="#br0" timeOffset="109183.24">22351 11664 14765,'-20'0'865,"20"0"-384,0 0 1857,20 0-672,0 0-962,1 0-351,-1 0-193,18 0-160,-17 0-64,19 0-993,-21 0-1089,1 0-3300</inkml:trace>
  <inkml:trace contextRef="#ctx0" brushRef="#br0" timeOffset="109848.28">22768 11108 11370,'0'0'513,"-20"0"1056,20 0 866,-18 0-1154,18 0-609,0 20 65,-21 0 128,21 0-96,-20 0-321,20 19-96,0 1 1,0-20-193,0 19-192,20-19 96,1 0-32,-3 0-32,2 0-320,0-20-385,-20 0-768,21 0-1955,-21 0-9352</inkml:trace>
  <inkml:trace contextRef="#ctx0" brushRef="#br0" timeOffset="110027.29">22967 11247 9641,'-20'40'5989,"20"-21"-5861,0 1 385,0 0 1024,0 0-1024,0-20-481,0 20-256,20-20-737,-20 20-1762,0-20-7943</inkml:trace>
  <inkml:trace contextRef="#ctx0" brushRef="#br0" timeOffset="110186.3">22947 11108 12844,'0'0'-289,"20"0"-1120,-20 0 1409,20 0-1185</inkml:trace>
  <inkml:trace contextRef="#ctx0" brushRef="#br0" timeOffset="110445.31">23086 10988 15086,'20'21'-32,"0"-21"704,19 19 1474,-19 1-704,21 20-1090,-23-20-224,2 20-64,1-20 0,-21 0-64,0 19-64,0-19 0,-21 0-64,-17 0-160,38-1-705,-21 1-1153,1 0-3748</inkml:trace>
  <inkml:trace contextRef="#ctx0" brushRef="#br0" timeOffset="110763.33">22928 11764 14733,'0'0'1186,"0"0"-193,0 19 1409,19 1-1217,-19 0-865,0 0-224,0 0-96,0 0-160,0-1-545,0 2-864,0-21-1730</inkml:trace>
  <inkml:trace contextRef="#ctx0" brushRef="#br0" timeOffset="111383.37">22511 12558 16751,'0'0'865,"0"-19"192,0 19 160,0 0-608,19 0-353,1 0-256,0 0 96,0 0-96,19 19-64,-19 1-128,0 0 32,-20 0-96,0 0-129,0-1 641,0 1-127,-20 0 31,20 0-32,-20 0-96,20 0 0,-19-1-32,19 1 0,19 1-288,1-1-321,0-1 225,-20 1-449,20-1-448,0-19-993,-20 0-1666</inkml:trace>
  <inkml:trace contextRef="#ctx0" brushRef="#br0" timeOffset="111528.37">22550 12776 15726,'-39'-19'1698,"39"19"-1025,0-20 832,0 20-736,19 0-545,21 0-160,0 0-128,-1 0-448,1 0-930,-20 20-1665,19-20-6918</inkml:trace>
  <inkml:trace contextRef="#ctx0" brushRef="#br0" timeOffset="111875.39">22987 12300 13388,'0'-20'545,"-20"20"1056,0 0 417,20 0-1057,-19 0-384,-1 20-257,20-1-96,-20 1-224,20 1 192,0-2-224,0 1 160,0 19-64,0-18-64,20-1 32,0 0-256,-1-1-384,-19 2-545,20-21-1058,20 0-3938</inkml:trace>
  <inkml:trace contextRef="#ctx0" brushRef="#br0" timeOffset="112032.4">23145 12419 11947,'0'0'1569,"0"0"-1056,0 19 864,0-19-864,0 21-642,0-21-1088,0 20-929,0 0-1825</inkml:trace>
  <inkml:trace contextRef="#ctx0" brushRef="#br0" timeOffset="112211.4">23165 12240 12940,'0'0'961,"0"0"-609,0 0 641,0 0-865,20 0-1569,-20 0-3684</inkml:trace>
  <inkml:trace contextRef="#ctx0" brushRef="#br0" timeOffset="112531.43">23325 12181 13612,'0'19'1153,"0"-19"-864,18 20 2081,-18-20-865,0 20-768,21-20-256,-21 20 159,0 0-223,20 0-321,-20 19-32,0 1-128,20-20-545,-20 19-544,-20-18-545,0 38-2081</inkml:trace>
  <inkml:trace contextRef="#ctx0" brushRef="#br0" timeOffset="112970.46">23066 12876 16143,'-20'0'1665,"20"0"-1633,0 0 1089,20 0-256,0 0-673,0 0-224,0 19 64,19 2-160,-19-21-160,-20 20-288,20 0 511,-40 0 65,20-1 161,-20 1 351,0-20 225,1 20 192,19-20-257,-20 0-512,20 0-160,0 0 32,20 20-224,-1-20-288,1 0-449,0 20-865,0-20-3010</inkml:trace>
  <inkml:trace contextRef="#ctx0" brushRef="#br0" timeOffset="114036.52">23523 11188 6982,'0'0'3620,"0"0"-3460,0 0 2018,20 0-64,-20 0-1185,0 0-225,19 0-63,-19 0-385,20 0-32,-20 0 257,0-20-1,20 20-159,-20 0-65,21 20-64,-21-20 96,20 0 33,-20 19-65,18-19-128,-18 20 32,20-20 96,-20 20-128,21-20-96,-21 20 33,20 0-1,-20-20-96,20 19 64,-20 21-32,0-20 0,19 20 32,-19 0-32,0 0 32,0 0-64,0 19 0,20 1 64,-20 19-96,0-20 32,0 21 32,0-1-129,0 1 161,20-21-64,-20 21 64,0-1-32,0 0 65,0-19-65,0-1 0,-20 2 32,20-2 160,0-19-449,0 19 642,0-19-97,0 20-192,20-21 0,-20 2-64,20 17 0,-20-37 0,20 19-64,-20-1 32,0 1 32,0-20 32,0 0 33,0 0-33,0 0 160,0-1 64,0-19 32,0 20-95,0-20-33,-20 20-192,20-20 0,0 0 32,0 0 0,0 20 96,0-20 256,-20 0-127,20 0 159,0 0-64,-20 0-63,0-20-1,1 20-192,-21 0-96,-1 0-416,3 0-1250,-3 20-1889,2-20-3268</inkml:trace>
  <inkml:trace contextRef="#ctx0" brushRef="#br1" timeOffset="119128.81">18024 11803 8648,'0'0'2082,"0"0"384,0 0 289,0 0-1314,0 0-704,20 0-97,-1 0-159,1 20-257,20-20 192,-1 0-127,22 0-1,-23 0-256,23 0 64,-22 0-32,21 0-160,-21 0 0,-19 0-385,0 0-127,0 0-898,-20 0-576,0 0-1505,-20 0-3331</inkml:trace>
  <inkml:trace contextRef="#ctx0" brushRef="#br1" timeOffset="119547.83">18162 11684 4228,'20'0'2626,"-20"0"-1825,0 0 1729,0 0-640,0 0-1378,0 0-95,-20 20 159,-19 0-351,19 0-65,-20 0 288,21-20 161,-1 19-161,0 1 1,0-20-1,20 0 0,0 20 97,0 0-97,20-20-63,0 20-1,0 0-224,-1-1 417,1 2-769,20-2 512,-19-19-384,-3 19-64,2 2-289,1-21-223,-1 20-289,-20-20-1313,0 0-2819</inkml:trace>
  <inkml:trace contextRef="#ctx0" brushRef="#br1" timeOffset="120375.88">23661 11645 11851,'-38'0'1377,"38"0"128,-21 0 289,21 0-577,-20 0-288,20 0-192,0 0-225,0 0 65,0 0-97,20 0-159,1 19-161,17-19-96,3 0 0,38 0-32,-19 0-32,19 0 32,-20 0-32,20 0-352,-39 0-193,1 0-768,-23 0-897,3 0-1858,-21 0-3619</inkml:trace>
  <inkml:trace contextRef="#ctx0" brushRef="#br1" timeOffset="120750.9">23761 11526 8167,'0'0'1442,"0"0"-1218,0 0 2370,-19 0-352,-1 0-800,0 0-513,-1 19-449,-17-19-160,18 20 129,-21 0-353,2 0 0,-1 0-96,20-20 192,0 20-32,20-1-32,0 1 161,0-20 287,0 20-223,20-20-97,20 20-256,-20 0 0,19 0-160,2-1-417,-3-19-1217,-18 20-2850</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49:18.18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FF00FF"/>
    </inkml:brush>
  </inkml:definitions>
  <inkml:trace contextRef="#ctx0" brushRef="#br0">21657 2583 1537,'-59'0'16271,"39"0"-15694,20 0 128,0 0 768,0 19-672,38 1-1,3 1-31,18 18-160,21 0-321,-1-18 0,0 19-192,0-2-64,-18-17-32,-22 19-224,1 0-256,0-21-385,-21 1-128,-19 0-128,20-20-128,-20 0-641,-20 0-833,1 0-7110</inkml:trace>
  <inkml:trace contextRef="#ctx0" brushRef="#br0" timeOffset="216.01">22133 2464 16879,'0'39'1378,"0"-39"-1314,-19 20-32,-1 20 673,-20-1-33,1 21 1,-1-1-513,-19 2 32,-2-2-192,21-19 128,21 0-448,-1-21-769,20 1-993,0-20-1794,0 0-8776</inkml:trace>
  <inkml:trace contextRef="#ctx0" brushRef="#br0" timeOffset="519.02">22530 2643 15022,'0'-41'961,"0"41"512,0 0-160,-19 0-704,-1 0-33,-21 20-287,21 1-161,2 18 32,-2 0 0,-1-18 0,21 19-64,21-21 0,-1 0 161,-2 2-33,23-1 32,-1-20-224,-1 0-160,1 0-128,-20 0-321,-1-20-1409,-19 20-2114</inkml:trace>
  <inkml:trace contextRef="#ctx0" brushRef="#br0" timeOffset="671.03">22371 2782 16751,'0'0'128,"21"0"-31,17 0 1152,-18 0-513,21 0-223,-2 0-353,-19 0-897,20 0-2241,-20 0-5126</inkml:trace>
  <inkml:trace contextRef="#ctx0" brushRef="#br0" timeOffset="930.05">22847 2305 16559,'0'0'-256,"21"19"608,-21 2 1122,20-2-545,0 21-1,-20 20-255,20-1-417,-20 1-31,0 19-418,19-20 514,-19 2-546,20-2-255,0-19-353,0-20-512,0 0-1250,-1-1-2497</inkml:trace>
  <inkml:trace contextRef="#ctx0" brushRef="#br0" timeOffset="1182.06">23086 2245 18033,'0'20'-513,"0"-20"577,20 40 256,0-21 1026,-1 42-546,-19-2 1,20 20-416,-20 20-321,0 0 352,20-19-352,-20 0 32,20-21-288,-20-19-641,39 0-480,-19-20-1057,1-1-2755</inkml:trace>
  <inkml:trace contextRef="#ctx0" brushRef="#br0" timeOffset="1579.09">22847 2225 17969,'0'-40'-449,"21"1"545,-1 19 513,20 20-225,19 0 65,20 0 63,20 20-192,-20 0 353,2-1 160,-22 21-609,-19-20-512,-21 0-161,21 20-95,-20 19-65,0-19-192,-20 0 65,0-1 223,-20 21 385,-20-40 160,1 19 192,-1 2 257,20-22-1,-1 1-191,3 0-1,18-1 224,0 2-63,18-1-161,3 19-96,19-20-32,-1 2-256,1-1-64,0 0-416,-1 0-770,-19-20-800,0 0-3427</inkml:trace>
  <inkml:trace contextRef="#ctx0" brushRef="#br0" timeOffset="1997.11">23543 2007 15118,'19'-20'-160,"1"20"448,0-20 1826,1 0-801,-1 20-256,-2 0-512,23 0-449,-21 0-160,0 0-64,-20 20-1,19-20-383,1 40 32,-20-20 95,0 0 257,-20-1 64,20 1 32,-19 0 96,19-20 0,0 20 128,0-20 161,0 20 63,19 0-160,1-20-256,0 19 192,20-19-160,-1 20-96,-19-20-864,20 0-1411,-40 0-7014</inkml:trace>
  <inkml:trace contextRef="#ctx0" brushRef="#br1" timeOffset="16288.93">6688 13313 1153,'0'0'4324,"0"0"-2435,0 0 65,0 0-384,0 0-97,0 0-160,0 0-448,0 0 0,0 0-192,0 0-161,0 0-127,0 0-1,0 0-96,0 0-32,-20 0-95,20-19-193,0 19 96,20 0 96,-20 0-64,0 0-64,20-21 32,-20 1-64,20 20 0,1-19 32,-3-1-32,2 0 0,-20 0-32,21 0 64,-1 0-32,0 1 0,-2-1 64,3 0-64,-1 0-32,0 0 64,0 0-32,-1 20 0,1-20 0,0 1 96,0-1-192,0 0 128,19 0-32,-19 20 0,0-21 0,21 2-32,-23-20 96,23 19-96,-21-1 32,18 1 32,3 1-32,-21-1-32,0 0 96,-1 0-32,21 0-64,-20 0 64,0 1-96,-1-1 32,1 0-128,0 0 416,0 20-256,1-20 32,17 1-32,-18-2 64,1 2-64,-1 19 32,-2-20 32,3 0-32,-1 20 0,0-21 0,0 2-224,-1-1 545,1 0-321,0 20-32,0-19 0,0-2 32,0 1-96,-20 20 96,19-19-32,21-1 0,-20 0 32,1 0 0,-3 20 0,2-20-32,1 0-224,-1 1 384,0 19-96,-2-20-64,3 0 0,-1 20 96,0-20-192,0 0 96,-1 0-192,-19 1 480,40 19-320,-40-20-32,20 0 128,0 20-128,-1-20 128,1 0-96,0-1 32,20 21-32,-21-19 128,1 0-192,0-2 224,1 2-192,-1 19 96,-2-20-32,2 0 0,1 0 0,-1 0 32,19 0-64,-19 1 32,0-1 32,0 20 0,0-20 0,0 0-96,19 0 96,-19 0-96,0 1 32,19-1 96,1 0-192,-19 0 160,17-20-96,3 21 96,-21-2 64,19-19-64,1 21 96,0-21-96,-1 20-32,1-20 160,-1 20-32,1-19-32,19-1 65,2 0 95,-23 1-32,23-1 224,-2 0-31,-19 0 127,0 1-159,-1 18-225,-19 2-128,1-1-64,-1 0-224,-20 20-129,18-20-191,-18 20-417,20 0-353,-20 0-832,0 0-2850</inkml:trace>
  <inkml:trace contextRef="#ctx0" brushRef="#br1" timeOffset="20097.14">9766 10849 960,'-21'20'321,"21"-20"-65,0 0 0,0 0 0,0 0-191,0 0 159,0 0 64,0 0-288,21 0-256,-21-20-385,0 20 225,0 0 416,0 0 256,0 0 737,0 0-160,0 0-193,0 20-319,0-20-129,0 0 160,0 0-32,0 0-95,0 0 95,0 0 417,0 0 480,0 0 32,0 0-160,0 0-192,0-20-321,0 20-159,0 0-193,20 0 64,-20 0-31,0 0-65,20-19-64,-20 19 128,19-20 160,-19 20-63,20-20 31,-20 20-128,20-20-63,0 0-33,0 20 32,-1-20-64,1 1 0,0-1-32,0-1 32,0 21-96,-1-19 97,1-1-33,-20 20 128,20-20 64,0 20-64,1-19 1,-3-2-1,2 21-32,0-20-32,1 1-64,-1-2 0,-2 2-64,3 19 64,-1-20-128,20 0 64,-21 0-64,1 0 64,0 1-32,0-2-32,0 2 64,19 19-32,-19-20 0,0 0-32,0 20 64,1-20-32,17 0 32,-17 0-64,-1 1 64,18-1-32,-17-1 0,19 2 32,-20-21-96,19 21 96,-19-2-32,0 1-32,19 1-64,-19-1 64,20 0-32,-20 0 32,19-20 32,-19 20 32,1 1 0,17-2-64,-18 2 32,21-1 0,-21 0 0,19 0 0,1 0-32,0-19 0,-21 19 64,21 0-64,-20 0 64,19 0-32,-19 0 0,0 1 0,1-2 0,-1 2 0,19-1 192,-19 0-352,0 0 256,0-1-96,19 21 64,-19-19-32,20-1 32,-21 0-64,1 1-64,20-2 96,-20 1 32,-1 1-64,1 19 0,20-20-32,-19 0 0,-3 0 96,2 0-64,1 0 33,-1 20-66,0-19 33,19-1 33,-19 0-66,0 0 33,0 0 33,19 0-33,-19 0 32,0 1-32,20-2-32,-21 2 64,1 19-321,0-20 610,21 0-321,-23 0 0,2 0 0,1 20 64,-1-20-160,0 1 128,-1-2-64,-19 2 32,20 19 0,0-20 0,0 0 0,0 0 32,-1 20-32,1-20-32,0 20 64,0-20-96,0 1 96,-1-1-97,1 20 130,0-20-97,0 0-1,1 0 98,-3 20-65,2-20-32,0 1 64,-20 19-32,21-21 0,-1 2 0,-2-2 0,23 21-32,-21-19 64,0-1-32,0 0 0,-1 20 0,1-20 0,0 0 0,-20 20 0,20-19-32,0-1 64,-1 20-32,1-21 0,0 2 64,0 19-193,1-20 194,17 0-33,-17 1-64,19-2 64,-22 1 0,3 1 32,19-1-64,-20 0 64,-1 0-64,1 20 32,20-20-32,-20 0-32,-1 1 32,1-2 32,0 21-32,0-19 0,1-1 0,-3 0-64,22 0 128,-19 0-32,-1 0-32,18 0 0,-17 1 32,19 19 32,-20-20 32,-1-1-96,21 2 32,-20-1 0,0 0 0,19 0 0,-19 0 64,0 0 64,19 1 97,-19-1-161,0 0 64,21 0 32,-23 0-224,23 0 96,-21 1 96,0-1-256,19 0 160,-19 0-32,0 20-32,0-20 128,-1-1-160,1 2 64,0 0 0,20-2 32,-21 2 0,1-2 97,21 1 31,-21 1 32,-2-1-32,2 0-96,1 0-32,-1 0 0,20 0-96,-21 1 32,21-1 0,0 0 32,-21 0 0,21-20-32,0 21 64,-1-1 193,-19 0 159,21 0-64,-23-19-95,23 18-97,-21 2-128,0-2 96,19 2-128,-19-1 32,20 0 32,-1 0 0,-19-20-160,20 21 160,-1-21 32,1 20-128,-19-20 128,17 21-128,3-1 128,-1-20 0,-21 20 33,21 0 31,0-20-96,-1 21 96,-19-2-64,20 2-32,-21-21 0,21 20 64,-20 0-128,19 0 0,-19 20 0,1-20 32,-1 1 32,18-1-64,-17 0 0,19 0 64,-20-20-32,19 21 65,-19-1-33,20-1-64,-21 2 32,21 19 32,-20-20-32,1 0 64,-3 1 0,2 19 64,0-21-192,1 1 96,-1 20 32,0-19-128,-2-2-32,23 2 96,-21-1-64,0 0 32,19 0-32,-19 20 64,0-20-32,0 0 32,-1 0 32,1 20-32,0-19 32,0-1-64,1 0 0,-3 0-32,2 0 0,21 0-64,-3 1 224,-17-1-224,19-1 128,-1-18-32,1 20 32,0 19-64,-21-20 64,21-1-32,-20-18-32,0 19 96,19 1-128,-19-2 128,1 21-128,-1-20 0,18 0 32,-17 0 32,-1 1 0,0 19 0,0-20 0,19 0-32,-19 0 128,0 20-160,19-20 0,-19 0 96,0 0-32,20 1 32,-21-1-96,21 0 128,-19-1-64,-1 2 0,-2 19 0,23-20 0,-21 1-96,0-1 192,-1-1-96,1 2-96,0-1 128,0 20 0,19-20 64,-19 1-224,0-2 64,0 21 64,19-20-32,-19 1 64,0-2-64,21 2 32,-3-1-32,-17 0 32,19 0 0,-1 0 0,-19 0-64,0 0 128,20 20-256,-21-19 64,1-1 64,20 0-33,-20 0-95,19 0 96,1 0-416,-19 1 1152,17-1-672,3 20 32,-21-21 64,-2 2 32,3-2-96,-1 2-128,0-1 224,0-1-96,-1 2-32,21-1 32,-20 0-64,0 1 32,-1-2-64,21 2 32,-20 19 96,19-20-128,-19 0 64,21 0 64,-21 0 96,19 0-224,-19 1 256,20-1-320,-20 0 288,-1 0-128,1 0 64,20-19-32,-20 18-32,-1 2-32,1-2 32,20 2-128,-19-1 128,17 0 0,3 0-64,-21 0 96,19 0 32,-19 1-96,0 19-32,-20-21-192,20 21-257,-20-19 33,0 19 63,0 0-511,0 0-514,0 19-383,-20-19-1122,0 0-7847</inkml:trace>
  <inkml:trace contextRef="#ctx0" brushRef="#br2" timeOffset="30183.72">16972 4649 3042,'20'0'1506,"-20"0"63,0 0-255,20 0 287,-20 0-160,0 0-1184,20 0-321,-20 0-193,19 0-191,-19 20-737,0-20-3139</inkml:trace>
  <inkml:trace contextRef="#ctx0" brushRef="#br2" timeOffset="30319.73">17230 4808 5829,'19'21'1313,"-19"-21"-1217,0 0-384,20 0-1698,-20 20-1409</inkml:trace>
  <inkml:trace contextRef="#ctx0" brushRef="#br2" timeOffset="30580.74">17429 5027 768,'0'0'1249</inkml:trace>
  <inkml:trace contextRef="#ctx0" brushRef="#br2" timeOffset="31236.78">17269 5126 9769,'-20'0'1665,"20"0"-480,0 0-448,0 0-160,0 0 448,20 0 128,0 0-385,1-19-415,-1 19-33,18 0 161,-17 0-129,19 19-64,-1-19 97,1 21-353,-1-2-32,1-19 64,0 0 0,19 20 0,-18-20 32,-3 0-64,3 0-96,-1 0-32,-21-20-257,1 20-319,0 0-289,-20 0-961,0 0-929,0 0-2594</inkml:trace>
  <inkml:trace contextRef="#ctx0" brushRef="#br2" timeOffset="31519.8">17706 4868 9833,'-20'0'0,"20"20"448,0 0 833,-20 20-63,0-1-450,20 1-31,-19 20 64,-1 0 96,0 0-129,0-21-543,0 21-129,20-21-160,0-19-545,0-1-928,0-19-2531</inkml:trace>
  <inkml:trace contextRef="#ctx0" brushRef="#br2" timeOffset="32188.84">16694 6597 5957,'-40'0'-833,"40"0"-1249,-20 0 1314,20 0 960,0 0 1217,0 0 449,0 0-449,0 0-480,0 0-609,0 0-512,0 0-2178</inkml:trace>
  <inkml:trace contextRef="#ctx0" brushRef="#br2" timeOffset="32389.85">16555 6498 5925,'-21'-20'1954,"3"20"-1634,18-20-864,-20 0-1186,20 20 801,0-20 961,0 20-256,0 0-1826,0 0 64,-21 0 2307,21 0 1120,-20-20-416,20 20-705,-20 0-352,20-19-2562</inkml:trace>
  <inkml:trace contextRef="#ctx0" brushRef="#br2" timeOffset="32520.86">16417 6299 5349,'-21'0'1217,"1"0"-1121,20 0-481,0 0-159,0 0-193,-20 0-672,20 0-1025</inkml:trace>
  <inkml:trace contextRef="#ctx0" brushRef="#br2" timeOffset="32910.88">15959 6060 9288,'-20'0'1249,"20"0"449,0 0-321,0 0-63,0 0 159,0 0-576,20 0-449,0 0-95,19 0-129,1 0-32,21 0 128,-22 0-192,21 0-31,-1 20-65,-19-20 32,19 20-96,-18-20 0,-23 20-32,2-20-129,0 0-191,1 0-161,-21 0-319,0 0-33,0 0-256,-21 0-1730,21 0-2466</inkml:trace>
  <inkml:trace contextRef="#ctx0" brushRef="#br2" timeOffset="33140.89">16317 5861 12043,'0'21'1025,"-20"-21"-865,20 39 64,0-19 417,-20 20 640,0 19-224,20 1-609,-20 0-159,1-1-97,-1 1 0,0-20-192,20 0 64,-20-20-192,20-1-448,0-19-898,0 0-1793,0 0-2178</inkml:trace>
  <inkml:trace contextRef="#ctx0" brushRef="#br2" timeOffset="33530.91">14471 7372 1345,'0'0'416,"0"0"-864,0 0-864</inkml:trace>
  <inkml:trace contextRef="#ctx0" brushRef="#br2" timeOffset="33817.93">14471 7372 1153,'20'0'2402,"-40"19"385,20-19-321,0 0-448,-20 0-321,20 0-351,-20 0-65,20 0-288,0 0-64,-21 0-161,21 0-63,0 0-96,0 0-33,0 0-223,0 0-33,0 0-160,0 0-160,21 0 128,-1 0 64,20 0-96,-1 0-32,1-19-32,-1 19 0,21-20 33,-21 20-97,1-20-161,1 20-95,-23 0-288,2 0-289,1 0-352,-21 0-481,0-20-832,0 20-1987</inkml:trace>
  <inkml:trace contextRef="#ctx0" brushRef="#br2" timeOffset="34035.94">14748 7114 11466,'-20'19'1474,"0"2"-33,1-2-576,-1 1 96,0 20-32,0-1-513,-19 1-32,19 20 161,0-21-161,0 21-384,20-21-448,-20-19-769,20 1-1025,0-2-3171</inkml:trace>
  <inkml:trace contextRef="#ctx0" brushRef="#br2" timeOffset="34771.98">8992 11386 12043,'-40'20'3779,"20"-20"-2337,20 19-33,-21-19-320,21 0 0,0 0-544,0 0-257,21-19-32,-21 19-32,40 0-95,-20 0 31,19 0 160,1 0-96,19 0 97,-19 0-161,19 19-128,2-19 160,-23-19-288,3 19 32,-21 0-353,19-20 257,-19 20-544,-20-20-321,0 20-481,0-20-608,0 20-2146</inkml:trace>
  <inkml:trace contextRef="#ctx0" brushRef="#br2" timeOffset="34973">9209 11069 16047,'0'19'865,"0"1"-353,0 20 801,-19 0 129,19-1-449,-20 21-673,20-1-64,-20 20-224,20-18-32,0-21-512,0-1-706,0 1-351,0-40-929,-20 20-3332</inkml:trace>
  <inkml:trace contextRef="#ctx0" brushRef="#br2" timeOffset="35687.04">7046 12837 2626,'-20'0'2659,"0"0"-33,20 0-832,-20 19-97,0-19 417,20 0-64,-19 0-448,19 0-513,-20 0 0,20 0-288,-20 0-449,20 0-448,0 0 224,20 0 384,-20 0-287,20 0-65,19 0 160,-19-19-128,20 19 0,-1 0-95,1 0-33,19 0-128,-18-20 32,-1 20-353,-1 0-31,1-21-289,-20 21-256,-1 0-288,1 0-769,0 0-1153,-20 0-2146</inkml:trace>
  <inkml:trace contextRef="#ctx0" brushRef="#br2" timeOffset="35946.05">7304 12558 13644,'-21'0'1410,"3"-19"-1026,18 19 673,0 19-96,0 1-288,-20 0-289,20 0-64,0 19 1,0 21 319,-20-20 321,20 40-480,0-22-321,0 23-256,0-22-161,0 1-992,0-21-384,0 1-2659</inkml:trace>
  <inkml:trace contextRef="#ctx0" brushRef="#br0" timeOffset="39555.25">16972 4649 7847,'-21'-19'1217,"21"19"673,-18 0 96,18 0-481,0 0-128,0 0-320,0 0-32,0 0-96,0 0-160,0 0-353,0 0-63,0 0-65,0 0 64,0 0-31,0 0-97,0 0 288,0 0-95,0 0 63,18 0-95,-18 19-129,0-19 160,21 20-160,-21 0-127,20-20-33,0 19 32,0 2-128,19-1 32,-19-1-32,20 2 0,-21-2 32,21 2-32,-20-1 0,19 19-32,-19-19-160,21 0 224,-21 0-32,-2 0 32,23-1-64,-21 1 160,0 0-160,-1 0-64,21 0 96,-20 0 0,0 0 0,-1-1-64,1 2 64,-20-21-96,20 19 64,0-19-161,-20 20 65,0-20-32,0 0 128,0 0-32,0 0 0,0 0 64,0 0 32,0 0-160,0 0-96,0 0 31,0 0-95,0 0 224,0-20-288,-20 20 128,20 0 95,-20-19 33,0-2 0,1 21 0,-21-19 64,20-1 32,-19-20-128,19 20 64,0 0 64,-21-19-352,23 19 31,-23-20 161,1 20-64,21 0 800,-21 1-928,20-1 993,-19 20-257,19-21-256,0 2 32,0 19-128,0-21 0,1 2-32,19-1 0,-20-1 0,0 2 0,0-1 32,-1 0 1,21 1-1,-18 19 64,18 0-64,0 0-64,0 0-64,0 0-33,0 0 33,18 0 64,-18 19 64,0-19-32,21 0-32,-21 20 32,0-20 32,20 0 0,-20 20 64,20-1-64,0 2 65,19-1-33,-19 20-257,20-21 482,19 22-289,-19-22 32,-1 1 64,2 0-320,-3 20 224,3-20-96,-21-20-1,19 19 129,-19 1-64,-20 0-96,20-20 96,-20 20-128,20-20 128,-20 20 32,0-20-96,0 0 0,0 0 96,0 0-224,-20-20 192,20 20-128,-20-20 160,-19 0-32,19 0-65,-21 1 97,3-21-32,-3 20-96,-18-20-160,19 1 704,-19-1-480,-1 19 128,21-18-160,-1 18 192,20 2-96,-1 19 32,3-20 129,18 0-161,-20 1 96,20 19 0,0-21-32,-20 21 64,20 0-32,0-19 96,0 19-288,0 0-160,0 19 224,20 2 32,18-2 0,3 21 32,-1 0-32,-1-20 64,21 20 32,-21 0-32,21-1-64,-21-19 128,22 20-320,-23-20 96,-17 0 192,19-1-96,-21 1 0,1 0 64,0 0-224,-20-20 64,20 20 0,-20-20 32,0 20-96,0-20 31,0 0 33,0-20 0,-20 20 0,0-20-96,-19 0 192,19-20-480,-21 1-161,3 19 225,-3-20 191,1 1 514,1-2-225,-1 22 160,1-2-64,-1 2 0,20-1 32,0 20 97,1-21 63,19 21-64,0 0-160,0-19-128,0 19-128,19 0 160,1 19 96,0 2 129,20-1-97,19 20 0,-19 0 64,19-1-256,-18 1 128,-3-20-384,3 20 192,-2-21-160,-19 1 127,0-20-191,-20 20-192,20-20-321,-20 0-737,-20 0-2369</inkml:trace>
  <inkml:trace contextRef="#ctx0" brushRef="#br0" timeOffset="40774.33">16356 6239 4804,'-20'-20'3011,"1"20"-1858,19-19 416,-20 19-159,20-21 255,-20 21 33,20 0-417,0-19-416,0 19 32,0 0-160,0 0-289,0 0-256,0 0-224,0 0-32,0 19 288,20 2 65,0 18 95,19 1 64,-19 0-95,21 0-1,-3-1-320,3 1 32,-3 0-32,-17-1-160,19-19 0,-20 0-32,19 0 32,-19-20-33,0 0-63,-20 0-128,20 0 96,-20 0-33,-20 0 97,20-20 32,-20 0 64,-20 0 0,1-19-32,-22-1-128,23 0-129,-23 1-95,22-21-193,-1 21 449,20 18 256,1 1 256,-1 1 321,20 19-161,0 0-288,0 0-32,20 0 1,-20 0-1,19 19-64,1 1 0,0 1 0,0-2 96,19 21-256,-19 0 160,21-20-64,-3 19 96,3-19-64,-21 20 64,19-40-224,-39 20 128,20-20 0,-20 19 64,0-19 64,0-19 129,-20 19-129,1-20-64,-1 0 160,-20 0-64,1-20-256,-2 1 192,-17-1-64,17 0-64,-18-20 32,19 41 64,20-2 64,0 2 353,20 19-481,0 0-128,20 19 288,0 21 160,20 1-192,-1-2 96,1 0-160,-1 2 289,1-2-193,1-19-96,-2 20-32,-19-20-128,0-1-192,0 1-65,-20 0-191,0-20-225,0 0-192,0 0-608,-20 0-738,-20-20-2945</inkml:trace>
  <inkml:trace contextRef="#ctx0" brushRef="#br0" timeOffset="41625.38">14451 7253 11755,'0'0'1153,"0"19"480,-20-19-191,20 20-193,0 0-288,20-20-545,0 20-192,-20 0-128,20-20 1,-1 20-162,1-20 65,0 0-192,-20 19 224,20-19-64,-20 0 128,0-19 97,-20 19-65,0-20-96,0 20 288,1-20 0,-1 0 1,0 0-321,0 0 64,-1 20-128,1-19 32,20 19 0,0 0 96,0 0-160,20 0 224,1 19-64,-1 1-32,0-20-64,0 20 96,-20 0-64,19-20 0,-19 0 0,0 0 64,20 0 192,-20 0-96,-20 0 64,20-20-160,-19 0-31,-1 20 95,20-20-32,-20 1-96,20 19 32,-20 0 96,20 0-160,0 19-160,0 1-289,20 0-640,-20 0-961,0 0-2818</inkml:trace>
  <inkml:trace contextRef="#ctx0" brushRef="#br0" timeOffset="42750.44">9229 11505 8936,'-20'0'32,"1"0"-128,19 0 961,0 0 1249,0 0-160,0 0-545,0 0-256,0 0 32,0 21-576,19-21 191,-19 19-255,40 1-193,-20 20-31,19 0-225,-19-21 32,21 21-64,-21 0-128,19-20 96,-19 19 0,0-19-64,0 0 96,0 0-96,-20-20-64,0 0 96,0 0-32,0 0 128,0-20-64,-20 0-128,0 0 128,-20-19 32,19-1-128,-17 0 128,-3 1-288,3-1-65,-3 0 353,1 1-32,21 18-128,-1 2 192,20 19 33,0 0-33,0 0-160,0 0 0,20 19 96,-1 2 32,21-2-128,1 21 160,-3 0-96,3-20 128,-3 19-224,-17-19 32,19 20 64,-20-40-64,0 20 96,-20-20 32,0 0-96,0 0 96,0 0-32,0-20 32,-20 0 32,0 0-128,0-20 96,-21 1-64,23 19-64,-22-20 64,-1 20 0,23 1 64,18-2 256,0 21-128,0 21-95,18-2 159,2 1-192,1 20-32,19-20 32,-1 19 0,-19-19-96,20 0-577,-20 0-191,-20-20-514,19 0-1088,-19 0-3459</inkml:trace>
  <inkml:trace contextRef="#ctx0" brushRef="#br0" timeOffset="43782.5">6887 12419 11723,'-21'19'480,"21"-19"-288,0 0 1057,0 21 321,0-21-449,0 0-256,21 0-32,-1 0-257,0 20-256,19 19-127,1 1-129,-20 0-32,20 0 0,-1-1-160,2 1 128,-21-20-32,-2 0 0,2-1 128,-20 1-96,0-20 96,0 0-32,0 0-64,0 0 0,-20-20-64,2 20 128,-2-19-128,-1-21-96,-19 20-129,21-20 129,-21 1-256,0 19-257,1-20-96,-1 0 737,20 21 353,-1-1-33,3 20-32,18 0 353,18 20-97,3-1-223,-1 2-33,20 18-288,-21 1 96,21-1 64,0-19-32,-20 20-192,19-20 128,-19 0-96,1-1 32,-1-19-224,-2 0 160,-18 0-65,0 0 65,0 0-224,-18-19 224,-2-1 32,-1 0 0,-19-20 64,21 20-160,-21-19 224,0-1 32,1 20 64,19 1 64,0 19 32,20 0 1,0 0-33,0 0 64,20 19-128,0 1-128,-1 0 64,1 0 65,0 19-1,20-19-32,-20 20-192,19-20 96,-19 19-224,1-19-129,-1-20-31,-2 21-64,-18-21-65,0 0-800,0 0-1346,-18 0-4868</inkml:trace>
  <inkml:trace contextRef="#ctx0" brushRef="#br0" timeOffset="44769.56">17111 4749 2146,'-20'-20'3106,"20"20"-1344,0 0 416,-20-21-1441,0 21 480,20 0 449,-19 0-33,19 0-352,-20 0-256,20-19-320,-20 19-128,20 0-193,0 0-224,0-20 289,-20 20-33,20 0-224,20 20-96,-20-20 128,40 19 193,-21 22-33,21-22-64,0 2-63,-1 19 31,1-1-160,-1-19 96,1 20-608,1-20 672,-23 0-736,2-1 31,1-19-255,-1 20-417,-20-20-1057,0 0-3331</inkml:trace>
  <inkml:trace contextRef="#ctx0" brushRef="#br0" timeOffset="45575.6">16317 6239 9160,'0'0'2787,"0"0"-417,0 0-544,0-20-417,0 20-416,0 0-384,0 0-161,0 0-32,19 20 257,-19 1-64,40 18-257,-20 0 0,1 2 65,17-2-417,3 21 32,-3-21-64,-17-19-257,19 0-159,-20 0-161,-1-20-416,1 0-640,0-20-2947</inkml:trace>
  <inkml:trace contextRef="#ctx0" brushRef="#br0" timeOffset="46673.66">17508 4649 544,'0'0'1089,"0"0"-1057,-20 0 673,20 0 1377,0 20 192,0-20 160,0 0-704,0 0-65,0 0-31,0 0-385,0-20-832,20 1-97,0-2 32,19 2-64,21-21-31,-1 0-65,0 1 96,2-1 0,18-20-31,-19 20-193,-1 21-96,-19-21-193,-1 20-127,-19 0-705,0 20-640,-20 0-289,0 0-577,0 0-1120</inkml:trace>
  <inkml:trace contextRef="#ctx0" brushRef="#br0" timeOffset="47106.68">17567 4371 8071,'0'-19'288,"0"19"-224,0 0 161,0 0 704,0 0 800,20 0-351,-20 19-834,-20 1-160,20 20-191,-20 0 31,1-21-128,-1 41-64,0-40 0,0 19-32,20 1 0,0-20 0,0 0 32,0-20 224,20 19 417,0-19-97,19 0-319,-19 0-129,20-19 0,-1 19-64,1 0-96,-20 0-160,19 0-481,-19 19-960,1-19-2307</inkml:trace>
  <inkml:trace contextRef="#ctx0" brushRef="#br0" timeOffset="61833.53">16793 6160 7591,'20'0'224,"-20"-20"224,19 20-223,1-20-1,-20 20 32,20-20-256,1 20-32,-1-20 32,18 0 32,-17 20-64,19-20-32,-1 1-224,1-1-513,0 0-1569,-21 0-2627</inkml:trace>
  <inkml:trace contextRef="#ctx0" brushRef="#br0" timeOffset="62266.56">16893 5941 4804,'20'-20'929,"-20"20"704,0 0-255,0 0 31,0 0-864,0 20-545,-20-20 0,-1 20 32,1 20 352,-19-20 705,19-1-96,0 1-320,0 20-161,20-20-352,-20 0-128,20 19-64,20-39-96,0 21 0,0-2 32,19-19-128,1 0-65,21 0-639,-43 0-129,23 0-801,-21 0-5445</inkml:trace>
  <inkml:trace contextRef="#ctx0" brushRef="#br3" timeOffset="124203.1">10162 6260 5413,'0'0'896,"0"0"738,0 0-161,0 0 353,0 19-224,0-19-577,0 0-449,0 0 161,0 0 64,0 0-33,0 20-223,0-20-193,0 0 97,0 0-65,21 0-32,-21 20-63,0-20-65,0 0-32,0 0 64,20 19-160,-20-19 0,0 0 1,18 21-97,-18-21 32,21 0 32,-1 20 0,-20-20 32,20 0-224,0 19 192,-20-19-64,19 0 32,-19 20-64,20-20 96,0 20-128,-20-20 128,20 20-32,0-20-32,0 20 0,-20 0 0,19-20 64,1 19-32,-20 1 32,20-20-128,0 20 192,-20 0-224,21 0 128,-3-20-32,-18 21 32,20-2-64,1 0 32,-1 2 32,0-2-32,-2 2-32,3-21 96,-1 19 0,0 1-64,0 0 64,-1 0 0,-19 0 64,20 0-64,0-20-32,0 19 0,0 1 0,-1 0 0,1 0 65,0 0-97,0 0-32,0-1 128,19 1-32,-19 0-64,1 0 0,-1-20-32,-20 20 128,18 0-160,2-1 96,1-19-96,-21 21 96,20-2 0,0 2-64,-20-21 32,19 19 96,1-19-128,-20 20 32,20-20 32,0 20 0,0-20-32,-20 20-32,20-20 64,-20 0-32,19 20 32,-19-20-64,20 0 32,-20 19 0,20-19 32,-20 0-64,20 20 96,-20-20-96,21 0 32,-21 20-32,18-20 96,-18 20-96,20-20 0,-20 0 64,20 20 0,-20-20-64,21 0 32,-21 20 32,20-20-64,-20 0 128,18 19-96,-18-19-64,21 0 96,-21 20-64,20-20 32,0 0 32,-20 20-64,20-20 64,-20 20-64,19-20 96,1 20-128,-20-20 32,20 20 64,0-20 0,-20 19-32,20-19 96,-1 20-128,1-20-64,0 0 96,-20 21 64,20-21-64,0 19 0,-20-19 0,19 21 0,1-21 0,-20 19 32,20-19-32,-20 19-32,20-19 128,-20 21-64,21-21-160,-21 20 192,18-20 0,-18 20-128,20-20 160,-20 20-256,21-20 224,-21 20-64,20-1-32,-20-19 96,20 20-64,-20 0 96,18-20-128,-18 20-32,21 0 96,-1 0-32,-20-20-32,20 19 32,0 1 32,-20 0-96,20 0 128,-1-20-96,-19 20 32,20 0 64,0-20-96,-20 19 96,20 2-64,0-1 0,-1-20 64,1 19-128,-20-19 64,20 20 0,1 0 0,-21-20 0,20 20 0,-20 0 0,18-20 0,2 20 0,-20-20 0,21 20 0,-21-20-96,20 19 160,-20-19 64,20 21-480,-20-21 608,19 19-256,-19-19 0,0 20 0,20-20 32,-20 20-32,0-20 64,20 20-64,-20-20 0,0 0-32,20 20 96,-20-20-96,0 0-64,20 20 128,-20-20-64,0 0 32,19 19 0,-19-19 0,0 0 0,0 20 0,20-20 0,-20 0 0,0 21 0,20-21 64,-20 19-96,0-19 0,0 20 96,20-20-128,-20 0 64,0 20-96,20-20 192,-20 0-96,19 19-32,-19-19 64,0 21-64,20-21 64,-20 0-32,20 0 0,-20 20-32,20-20 64,-20 0-32,0 19 0,21-19 0,-21 20 0,0-20 0,18 0 0,-18 20 0,20-20-32,-20 20 64,0-20-32,20 0-32,-20 20 32,21-20 32,-21 19-32,0-19-64,20 0 160,-20 21-128,18-21 32,-18 19 0,0-19 0,21 21 32,-21-21-32,0 19 0,20-19 0,-20 0 32,20 20 0,-20-20-32,20 20 0,-20-20 32,20 0-32,-20 20 0,0-20 32,19 20-64,-19-20 0,20 20 96,-20-20-96,0 19 64,20-19 0,-20 20-32,0-20 32,20 20-32,-20-20 96,20 20-192,-20-20 96,0 20 64,19-20-64,-19 0 0,0 20 0,20-20 0,-20 19-32,20-19 64,-20 21-64,20-21 32,-20 19 0,0-19 96,21 20-192,-21-20 96,18 20 0,-18-20 0,20 20 32,-20-20-64,21 20 32,-21-20 64,20 20-160,0-20 128,-20 19-32,18-19 0,-18 21 32,21-2 0,-21-19-96,20 20 160,0-20-128,-20 20-32,20 0 96,-1-20 64,-19 20-160,20 0 96,-20-20-64,20 20 64,0-1-96,-20-19 32,20 20 96,-1-20-96,-19 20 96,20 0-128,0 0 128,-20 0-128,20-20 128,1 19-64,-3 1-32,2 1 96,-20-2-96,20 1 32,1 0 65,-1-1-65,-2 2 32,2-1-64,1 0 64,-1 0 0,0-1-257,0 2 514,-1-2-193,1 21-64,20-20 32,-20 0-64,-1 0 128,1 19-96,0-19 32,0 0-32,19 20 64,-19-21-96,0 2 32,21 18 0,-23-19 64,3 20-64,19-20 64,-20 0 65,-1 19-65,21-18-64,-20-2 64,19 21 96,-19-21-256,0 2 224,20 18-160,-21-19 64,1 0 32,21 20-128,-21-20 192,18-1-192,-17 21 64,-1-20-32,20 0 0,-21 0 64,21 19 0,-20-18-32,19-2 161,-19 1-193,0 20 224,20-20-224,-21 0 0,1-1 96,0 2-160,-20-1 128,21-1-64,-1 1 96,-2 0-64,-18 0 32,20 0-96,1-20 32,-21 20 128,20-1-160,0 1 64,-1-20 0,-19 20 0,20-20-32,0 20-32,-20-20 64,20 20-32,-20-20 96,20 0-192,-20 0 96,0 0 0,0 20-64,0-20 64,0 0-352,0 0-641,0 0-1345,0 0-2659</inkml:trace>
  <inkml:trace contextRef="#ctx0" brushRef="#br2" timeOffset="127693.3">9745 11803 3747,'0'0'5189,"21"0"-4452,-21 0 256,0-20-609,20 20-384,-20 0-513,20-19-704,-1-1-1473,-19 20-2115</inkml:trace>
  <inkml:trace contextRef="#ctx0" brushRef="#br2" timeOffset="127836.31">9984 11625 3939,'20'0'929,"-1"-20"-737,-19 20 65,20-20 31,0 20 128,-20-20-416,20 20-1313,1-20-1890</inkml:trace>
  <inkml:trace contextRef="#ctx0" brushRef="#br2" timeOffset="127987.32">10341 11425 1345,'20'0'2498,"-20"0"-2466,20-19 32,0 19-416,-20 0 128,20-20-577</inkml:trace>
  <inkml:trace contextRef="#ctx0" brushRef="#br2" timeOffset="128305.33">10956 11048 3555,'0'21'8360,"20"-42"-8360,-20 21 96,21 0 96,-1-20-160,-20 20-128,18-19-1730,2-2-3235</inkml:trace>
  <inkml:trace contextRef="#ctx0" brushRef="#br2" timeOffset="128449.34">11353 10810 8071,'40'-20'-288,"-19"0"-353,-1 0-576,-20 20-1698</inkml:trace>
  <inkml:trace contextRef="#ctx0" brushRef="#br2" timeOffset="128853.37">12347 10115 4292,'0'-21'-545,"19"1"-288,-19 1 1186,20 19-193,-20-20-256,20 20-1666</inkml:trace>
  <inkml:trace contextRef="#ctx0" brushRef="#br2" timeOffset="129012.37">12624 9856 9480,'21'-20'385,"-21"20"-1794,18-20 384,-18 20-225,0 0-1664</inkml:trace>
  <inkml:trace contextRef="#ctx0" brushRef="#br2" timeOffset="129192.38">12902 9617 6438,'20'-19'704,"0"19"-704,-20-20-224,20 20 192,-1-20 96,1 20-448,-20-20-2243</inkml:trace>
  <inkml:trace contextRef="#ctx0" brushRef="#br2" timeOffset="129899.42">13141 9398 3555,'-20'0'3011,"20"0"384,-21 0-224,21 20-833,-20-20-480,20 0-289,0 0-416,0 0-256,0 0-192,0 0-321,20 0 1,21 0-33,-21 0-64,19-20-95,21 20-1,-1 0-32,0 0-32,1-19 0,-1 19-32,-18 0-128,17 0 0,-17-20 0,-1 20 32,-21 0-64,1 0-192,0 0-321,-20 0 33,20 0-1,-20 0 1,0 0-65,0 0-256,0 0-288,-20 0-480,20 0-2179,-20-20-9032</inkml:trace>
  <inkml:trace contextRef="#ctx0" brushRef="#br2" timeOffset="130166.43">13576 9100 7655,'-18'0'3555,"18"0"-3523,-20 21 1249,-1 18 929,1 1-416,-18 20-481,17-1-384,1 1-256,-20 19-353,21-20-192,-21 2-96,40-1 96,-20-21-192,20 1-384,0-20-769,0 0-1057,0-20-3588</inkml:trace>
  <inkml:trace contextRef="#ctx0" brushRef="#br2" timeOffset="131991.54">11948 8286 11370,'0'0'929,"0"-20"64,0 20 929,21-20-128,-21 20-257,20 0-832,0 0-161,0-20 1,19 20 31,21-19-159,-1 19-33,-18-21-128,17 2-192,3-1-64,-2 20 128,0-20-63,-19 0 31,0 0-128,-21 20-32,1-20-321,-20 20-255,0 0-225,0 0-609,-20 0-704,1 0-1025,-21 0-4740</inkml:trace>
  <inkml:trace contextRef="#ctx0" brushRef="#br2" timeOffset="132208.56">12386 7888 11146,'-20'20'32,"1"-20"513,-1 20 1697,20 20-320,-20-21-545,-1 22-608,1 18-353,2-19-96,-23 0-192,41 0-96,-20-21-576,0 21-1410,20-20-4516</inkml:trace>
  <inkml:trace contextRef="#ctx0" brushRef="#br2" timeOffset="132856.59">12327 8544 9480,'-20'0'1442,"20"0"320,0 0 896,0 0-544,0 0-705,0 0-576,0 0-577,20 0 353,0-20-32,-1 20-129,21 0-64,0-19-95,-1-1 31,21-1-96,-1 2-128,0-1-288,-19 20 480,19-20-288,-38 1 64,19 19-160,-20 0-64,-20-21-160,20 21-33,-20 0 97,0 0-32,-20 0-417,20 0-480,-20 0-192,0 0-1890,0 0-7015</inkml:trace>
  <inkml:trace contextRef="#ctx0" brushRef="#br2" timeOffset="133088.61">12724 8246 10826,'0'0'2786,"0"0"-2818,0 20 1314,0 0 255,-21 0-288,1 19-192,20 2-224,-20-2 0,2 0-417,-23 2-160,21-2-159,0 1-130,20-1-127,-19-18-704,-1-2-1218,20 2-1730</inkml:trace>
  <inkml:trace contextRef="#ctx0" brushRef="#br2" timeOffset="134039.66">12823 9061 13324,'0'0'2082,"20"0"-1153,-20 0 448,0 0 161,20 0-65,-1-20-544,1 20-449,20-20-191,-1 20-33,21-20 32,-1 0-288,-18 1 0,18 19 0,1-21 96,-41 2-352,21 19-32,-20-20-257,0 20-95,-20 0-129,0 0-352,0 0-385,0 0-1568,-20 0-3268</inkml:trace>
  <inkml:trace contextRef="#ctx0" brushRef="#br2" timeOffset="134270.67">13220 8763 9416,'-20'20'5638,"-1"-20"-5478,3 39 705,-2-19 544,0 40 225,20-21-513,-21 21-609,1 0-352,2 0-64,18-1-32,-21-19-192,21 0-769,0-21-1088,0 1-2820</inkml:trace>
  <inkml:trace contextRef="#ctx0" brushRef="#br2" timeOffset="134998.72">11533 7670 13068,'-20'0'1890,"20"0"-1314,0 0 866,20 0-1,19 0 225,1 0-449,-1 0-545,21 0-255,19 0-33,0 0-96,-18-20-95,18-1-65,-20 21-32,1-19-96,-40 0-224,-1 19-321,1 0-672,-20 0-225,-20 19-319,1-19-1218,-1 0-1986,0 0-5379</inkml:trace>
  <inkml:trace contextRef="#ctx0" brushRef="#br2" timeOffset="135208.73">11989 7431 12940,'-41'20'1153,"23"0"-673,-2 0 385,0-1 288,-1 22 289,-17 18-514,17-19-575,1 20-225,0-1 64,0 1-32,1-21-192,19 1-704,0-20-1603,0 20-4868</inkml:trace>
  <inkml:trace contextRef="#ctx0" brushRef="#br0" timeOffset="138465.91">9707 11883 2594,'0'0'2626,"0"0"-63,0 0-609,0 0-385,0 0 97,0 0-353,0 0-512,0 0-225,0 0 65,0 0 0,0 0-97,0 0-320,0-20-192,0 20 64,0 0-32,0 0-32,18 0 33,-18 0-1,20-20 0,1 20-64,-1-20-64,0 20 192,-1-20-96,1 0-32,0-19-96,20 19 160,-1 0-96,1 0 0,-20 0-32,19-19-161,1 19 97,-1 0-32,-19 0 128,21 0 64,-21 1-96,19-2 64,-19 2-32,20-2 32,-1 2 32,1-2 0,-20-18-32,19 19 0,1-20 32,1 20-64,-3-19 64,3 19-64,-21-20 64,19 21-96,1-1-64,-20 0-32,-1 0 64,21 0-32,-20 0 64,19 1-97,-19-2 161,20 1-64,-1-20-192,1 21 32,1-1 96,-3-20-32,3 20-449,18-20 321,-19 21 224,19-21 64,1 0 32,-1 1 64,-18-2 64,18 2 32,-19 0-128,19-2-32,-19 22 32,-1-21 0,1 20-32,0-20-32,-1 20 32,1 1-32,-1-21 129,2 20 255,-21 0-96,18 0-128,-17 0-32,19 20 33,-20-20-161,19 1 32,-19-1 0,20 20 0,-20-21 0,19 2 64,-19-1 160,21 0-96,-23 1 64,2-2 33,21 1-65,-21 1-96,-1-1-64,21 0 32,-20 0 0,0 0 64,19 0 128,-19 0 1,20 1 127,-21-2-160,21 2-32,-20-1-160,1 0 97,17 0-33,-18 0-64,1 0 0,-1 1 0,19-1-32,-19 0 32,0 20-32,0-20 0,0 0 0,-1 0 0,1 1 0,0 19 32,0-21-96,0 2 96,-1 19-96,1-20 160,0 0-224,0 20 128,1-20 32,-3-1 96,2 21-32,1-19 128,-1-1 64,0 20-95,-2-20-193,-18 20 0,21-19 64,-21 19-64,20 0 96,-20 0-192,20 0 128,-20-21-32,0 21 64,0 0-192,20 0 160,-20 0-96,19-20 64,-19 20-129,0 0 129,20 0-64,-20-19-416,0 19-97,0 0-832,-20 0-1442,1 19-3491</inkml:trace>
  <inkml:trace contextRef="#ctx0" brushRef="#br0" timeOffset="140521.03">16674 6637 1729,'0'0'1922,"0"0"64,0 0 32,0 0-385,0 0-287,0 0-33,0 0-160,0 0-160,0 0-545,-20 0-191,20 0-129,0 0-32,-20 19 0,20-19-64,-19 21-32,-1-21 0,0 19 0,-21 2 0,23-2 0,-23 1 0,1 0-160,1 0-97,-1 20-95,1-21 32,19 1 0,-20 20 191,1-20 33,-1 0-96,-1 19 160,3-19 32,-23 20 0,23-20 0,-3 20 0,-18-21 0,19 21 32,-19-20 32,19 20-64,-19-20 0,19 19 0,-1 1-96,-18-20 0,19 19-160,1-19 0,-1 20 95,1-20 129,19 0 64,-20 19-32,1-18 193,19-2 95,-21-19-160,1 21 0,22-2 0,-23 0-128,1 2 0,1-1 0,-1 0-64,1 20 32,19-40 0,-20 19 32,20 1 0,1 0 32,-21 0-32,19-20 32,-17 20-32,-3 0 64,21-1 96,-19 1-96,-1 20 0,0-20 33,1 0 31,19-1-64,-20 2-64,21-1 0,-1-20 64,0 19-32,-21 1 0,21-20 64,2 20-64,-23 0 32,1 0 32,1 0 64,-21 19 257,21 1-193,-21-20-192,1 20 64,18 0-96,3-21 32,-3 1-32,3 1 96,17-2 160,1 1-63,0-20 31,0 20-128,1-20 32,-1 19 32,0 2-64,0-1-64,-19-1 32,-1 1-32,-1 20 0,-17-20 0,17 20-32,3 0 32,-3-21 97,1 21-97,1-20-32,19 0 32,0 0 32,0-20-64,20 0-32,0 19 32,0-19-64,0 0-417,0 0-448,0 0-768,20 0-1346,-20-19-6630</inkml:trace>
  <inkml:trace contextRef="#ctx0" brushRef="#br0" timeOffset="141285.07">14451 7173 4131,'0'0'481,"-20"20"736,-1-20 737,1 20-481,2 0-416,-23 0-224,21-1 64,-39 1 448,19 0-960,-19 20-97,-20-1 128,19 1-352,-20 0 32,22-1-96,-23 2-160,22-22 128,-20 21 32,18 0 32,-18 0 32,21-20 225,-3 19 127,22 1-32,-21 0-192,1-20-95,19 19 31,-19 1-96,18-20 0,3 0-32,-3-1 32,-18 2 32,19 18-64,0-19 32,1 0 128,-1 0 192,-1 0-224,23 20-31,-23-21 31,21 2 32,0-2-64,2 1-32,-3 0-32,21 0-32,-20-20 0,20 0-96,0 20-96,0-20-193,0 0-127,0 0-193,0 0 97,0-20-257,0 20-1698,0 0-2433</inkml:trace>
  <inkml:trace contextRef="#ctx0" brushRef="#br0" timeOffset="145108.29">7006 12300 416,'-20'0'3043,"20"0"-1506,0 19-608,0-19-320,-20 0-1,20 0 513,0 0 225,0 0 255,0 0-544,0 0-256,0 0-96,0 0-97,0 0-31,0 0-225,0 0-224,0 0-32,20 0 0,-20 0 64,0 0-31,20 0-1,0-19-32,0-1-32,0 0 0,-1 0-32,1 0 32,0 20-32,-20-20 64,21 1 0,-21 19-96,20 0 0,-20 0 0,0-20 0,0 20 0,18 0 0,-18-20 32,20 20-32,1-20 0,-21 20 32,20-20-32,0 20 32,-20-20-32,0 20 0,18-19 32,-18 19-32,21-20 32,-1 0-64,0 0 64,0 0-32,-1-1 0,21 2-32,-20-21 0,19 21 32,1-21-160,1 0 32,-3-19-32,23 19-160,-22-19 127,21 19 193,-1-20 96,1 1 1,-21 19 63,22-20 32,-2 20-64,-1-19 0,-17 19-64,18-19-32,1 19-32,-1 0 64,-19 1-64,19-2 32,-18 1 0,-3 1 0,3-1-32,-1 0 0,-1 20 0,1-19 0,19-1 32,-19 0 32,1 21-64,-23-22 0,22 22 0,1-1 0,-2-19 0,1-2-128,-1 22-224,21-41 320,-1 20 0,1 1 32,19-1 32,-20-20 64,2 20 32,-2 1 32,1-21 1,-1 21-97,0-2-32,2 2 32,-23-21-32,23 20-32,-2 0-32,1 1 32,-1-1 0,0-19 0,1 19-32,-1 0 64,2-20-32,-2 21 0,0-1 0,1 0 0,-1 0 0,-19 0-64,19 1 32,22-1-65,-22 0-31,20 1 128,-19-21 0,19 20 32,-20-20-64,20 21 160,-18-21 1,18 21 31,0-21 64,-19 20-32,-1-19-96,2 19-64,-2-20-32,20 20 0,-19-19-64,19 19 160,0-19-128,0-1 128,-18 20-192,-2-20 224,1 21-64,-21-1 129,21 0 31,-21 21-224,2-21 64,-21 20-128,18 0 32,-17 0-32,-21 20 0,20-20-32,-20 20-65,0 0-511,0 0-866,0 0-1408,0 20-3717</inkml:trace>
  <inkml:trace contextRef="#ctx0" brushRef="#br0" timeOffset="149965.57">16832 4590 3523,'0'-20'1729,"0"20"257,0 0-128,0 0-128,0 0 352,0 0-577,0 0-352,0 0-128,0 0-128,-19 0-449,19 0-223,-20 20 63,20-20-256,-40 19 0,1 2-64,-1-2-32,0 1-32,-19 0-256,0 20 95,-2-1 65,-18-18 64,0 19 96,0-1 32,-2 1 32,-18 20-192,20-21 128,0 1 32,0 0 32,-2-1 0,2 1-32,20 1 32,-20-2 0,19 21-96,-19-21 96,20 0 0,-22 2 0,2-2 0,20 21 32,-21-20-64,1-1 32,0 21 0,0-20 0,-1 19 64,0-18-64,1 17 0,20-17 64,-2-2-96,-18 21 64,20-21-96,-1 21 0,-19-20 96,20-1 0,-22 1-31,22 1 159,1-2-64,-3 0 64,2 2 0,-1-2 96,1-19-95,18 20-33,-17-1-192,17-19 128,3 20 32,-23 1-96,22-22 32,-1 21-64,0-21 32,1 21-32,-1-20 0,1 20 32,-1-20-64,-1 0 64,2 19-64,-1-19 64,1 0 0,-1 20-64,20-21 32,-19 21 0,-1-20 32,0 20-32,1-21 0,-2 21 32,1-19 32,1 18-96,-21-19 0,21 20 128,-21-21-96,1 1 96,0 20-128,19 0 128,-19-21 1,-2 21 95,22 0-96,-1-20 32,0-1-288,1 22 480,-1-22-384,20-19 128,-19 21-64,19-2 0,0 0 0,-1 2-64,1-21 192,2 20-160,18-20-96,-21 0-64,21 20-193,0-20-191,0 0-865,0 0-3492</inkml:trace>
  <inkml:trace contextRef="#ctx0" brushRef="#br1" timeOffset="155909.91">18858 4928 10409,'-20'-40'1057,"20"20"1089,-20 20-1377,20-19 480,0 19-128,-20-20-128,20 20-128,0 0-288,0 0-449,0 20-192,20-1 160,0 21 64,0 20-256,19-1 64,-19 1 96,0 0 128,19 0-96,-19-1 64,0-19-128,1 19 0,-21-19-32,20 0 96,-20-21-160,18 1-448,-18 0-289,0-20-288,0 0-192,0 0-577,0 0-1537,0-20-7175</inkml:trace>
  <inkml:trace contextRef="#ctx0" brushRef="#br1" timeOffset="156277.93">18739 5266 10217,'-20'0'1281,"20"0"-864,0 0-481,0-20 800,0 20 930,-20-20-513,20 1-576,0-2-65,0-18 65,0-1-193,0 0-32,0 0-31,0 0-225,0-19 0,0 19-64,0 1 160,0-2 929,0 22-608,0-2-289,20 2-256,-20 19 32,20 0-64,-20 0-64,20 0 64,19 19 160,-19-19-32,20 21 32,19-21-64,-18 19-64,17 2 32,-17-21 32,18 20-96,-19-20-289,-1 19-768,1-19-1569,-1 0-4677</inkml:trace>
  <inkml:trace contextRef="#ctx0" brushRef="#br3" timeOffset="157879.03">14888 10253 15502,'-20'0'609,"20"0"-1,0 0 513,0 0 129,0 0-354,20 0 1,-20 0-384,19 0-33,1 0-127,-20 0 95,40 0-160,-1-19 33,1-1-289,39-1 0,0 2-32,2-1 0,18-19 0,-20 18 32,0 21 32,0-20-256,-18 1 192,-2 19-97,-19-20-351,-1 20 128,-19-20-353,-20 20-128,-20 0-320,1 20-1345,-21-20-3139</inkml:trace>
  <inkml:trace contextRef="#ctx0" brushRef="#br3" timeOffset="158225.04">15145 9955 13869,'41'-20'256,"-41"20"160,18 0 609,-18 0 321,-18 20-802,-3 0-96,1 0-448,-39 20-64,19-20 128,-19 19-32,-1 1 129,21 0 287,-1-21 65,19 22-33,21-41-160,0 19-160,21 1 1,19 0 127,-1-20-64,21 20-160,-1-20-96,20 20 64,-18 0-512,-23-20-513,3 19-865,-21 2-2754</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52:31.14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FF00FF"/>
    </inkml:brush>
  </inkml:definitions>
  <inkml:trace contextRef="#ctx0" brushRef="#br0">21001 10015 160,'-19'0'3139,"19"0"-1474,0 0 321,0 20-128,0-20-321,-20 0-352,20 0-256,0 0-224,0 0-32,0 0 31,0 0-95,0 0-161,0 0-127,0 0-33,20 0-32,-1 0-96,1-20 0,20 20 1,-19 0 31,17 0-64,3 0-96,-1 0 0,-1 0-32,1 20 32,-1-20-64,41 0 32,-21 20 32,20-20-32,0 0-64,2 0 32,18 0 32,21 0 64,-21 0 96,0 0-64,0 0 32,0 0 257,1 0 63,-1 0-352,0 19 64,-20-19-160,41 0 64,-1 20 129,-1-20-65,21 0-96,-39 0 416,-21 21 65,-19-21-1,-1 0 33,1 0-193,20 0-224,-22 0-64,3 0-32,-22-21-160,-39 21-352,20 0-1090,-40 0-1120,20 0-3684</inkml:trace>
  <inkml:trace contextRef="#ctx0" brushRef="#br0" timeOffset="21771.24">7919 6060 1473,'0'0'1986,"0"0"-1025,-20 0-833,20 0-160,0 0-64,0 0 224,0 0-128,0 0 64,0 0 224,0 0 449,0 0-32,0 0-417,0 0 32,0 0 481,0 0 224,0 20-128,0-20 0,0 0 160,0 0 160,0 0 32,0 0-128,0 0-96,0 0-320,0 0-289,0 0-128,0-20 129,0 20-65,20 0-160,-20-20 64,0 20-63,20-19-161,0 19 224,-20-20-32,21 20-128,-21-20 64,18 20 0,2-20-31,1 20 31,-1-20 0,0 0-32,-2 1-128,3 19 192,-1-20-288,0-1 192,0 2-64,-1-1 0,21 20 0,-20-19 0,19-1-64,-19-1-32,20 1 160,-1 1-32,-19-20-64,21 18 32,-3 1 32,-18-20-64,21 21 97,-2-21-162,-19 20 130,20 0-98,0-20 33,-1 21 33,1-21-1,-19 19 64,17-18-32,3 20-96,-21-22 128,19 22 0,-19-1-192,20-19 128,-1 18 32,-19-18-64,20 18 32,-1 2-32,-19-21 128,20 20-192,-1 0 64,1 0 32,-1 0 64,-19-19 64,21 19-64,-21 0-32,19 0-320,-19 0 705,0 1-353,0-1-32,0-1 0,19 2 96,-19-2-224,0 2 128,0-1 32,-1-1 128,1 2-96,0-1 0,-20 20-63,21-20-65,-1 20 64,-20 0-96,18-19 96,-18 19-128,20 0 64,-20-21-65,0 21 33,0 0-384,0 0 64,0 0-257,0 0-416,0 0-224,-20 0-64,20 0-481,-18 0-1473,18 0-3427</inkml:trace>
  <inkml:trace contextRef="#ctx0" brushRef="#br0" timeOffset="22197.26">9448 4649 5445,'0'0'2658,"0"0"-2402,0-19 769,0 19 481,0 0 576,0 0-641,0 0-544,20 0 0,-20 0 160,20 0-288,19 0-193,-19-21-480,20 21 96,-1-19 1,1-1 95,19 0 32,-18 20-192,-21-20 0,0 20-64,-1 0 1,1 0-33,0 0 32,-20 0-64,0 0 32,0 0-32,0 0 32,0 0-64,0 0 128,0 20 64,0 0 32,0 0 32,0-1-64,0 2-96,0 18-64,-20-19 33,20-1-33,0 22-65,0-22-543,0 2-609,0-2-993,-20 2-4389</inkml:trace>
  <inkml:trace contextRef="#ctx0" brushRef="#br0" timeOffset="23877.36">8733 3974 7431,'0'-20'4708,"0"20"-3843,0 0 64,0 0-769,0 20 128,0 19 96,0 2-95,0-22-129,20 21-32,0 0-32,1-21 0,-3 1 289,2 0-97,21-20-96,-21 0 321,-2-20 127,3 20-480,-21-39 97,20 18-97,-20-18-64,0 19-32,0-20 32,0 20-160,0-19 32,-20 19-96,20 0 96,-21 0-64,21 20 128,0 0-64,0 0-129,21 20 322,-21 0-1,20 0 160,0 19-256,-20-19 160,20 20-64,-20-20 33,19 19-129,-19-18-32,20-2 0,-20 1 0,20 0-256,-20-20-673,20 20-737,-20-20-1953,0 0-6983</inkml:trace>
  <inkml:trace contextRef="#ctx0" brushRef="#br0" timeOffset="24310.39">8992 3477 11723,'0'0'480,"0"0"673,0 0 224,0 0-352,0 0-320,0 0-545,-20 20-64,20 0 64,0-1 97,0 22 31,0-22-128,20 21 64,-20 0-224,19-1 96,1-19-96,0 20-32,0-40-288,0 20-288,-1-20-417,1 0-1698,0 0-7591</inkml:trace>
  <inkml:trace contextRef="#ctx0" brushRef="#br0" timeOffset="24527.4">9190 3556 9480,'0'21'1346,"0"-2"-449,0 1 768,19 0-127,-19-1-417,0 2-673,20-1-288,-20-1-64,20 1-96,-20-20-320,20 20-801,-20-20-1473,0-20-1795</inkml:trace>
  <inkml:trace contextRef="#ctx0" brushRef="#br0" timeOffset="24837.42">9249 3338 9673,'20'0'256,"-20"20"2306,21-20-384,-3 20-544,2 0-673,1-20-545,-1 19 1,-20 1 63,20 0-31,-2-20-129,3 20-96,-1 0-96,0 0-96,-20-1 64,20 22-256,-20-22-288,0 21-353,0-21-608,-20 22-2083,20-22-5572</inkml:trace>
  <inkml:trace contextRef="#ctx0" brushRef="#br1" timeOffset="28169.6">4167 8922 448,'20'-20'1890,"-20"20"-449,21 0-992,-21-20-289,0 20-513,18-20-576,-18 20-224,20-20 128,-20 20 641,21 0 288,-1-20 160,-20 1 545,20 19 31,-2-20-127,3 0-481,-1 20 0,0-20 0,0 0 160,-1 0-32,1 1-256,0-2 352,20 2-96,-21-21 33,1 20-97,20 0 352,-19-20 257,17 21 256,-18-1-193,1-1 65,19-18-448,-22 19-225,23 1-128,-21-2-96,19-18-32,-19 19 64,20 0 32,-20 0-97,19-20 97,-19 21 0,21-2-192,-3-18 192,-18 19 0,21 0 0,-23 0 0,3-20-32,19 21 32,-20-1-32,19-1 32,-19 2-32,0-1 64,19 0 0,1 0-64,-20-20-64,21 21-160,-23-1 256,23 0 0,-21-20-96,18 20 192,3 1-96,-21-1 0,19-20 128,-19 20 0,20-1-128,-20 2 0,19 0 0,-19-2-32,20-19 32,-1 20 0,-19 1 96,1-21-64,17 20-32,-18 0 256,1 0-224,-1 1-64,19-1 64,1 0-64,0-20 32,-1 20 65,1-19-98,1 19 33,-3-20 33,3 21-66,-3-21 98,3 19 159,-21-18 192,19 19-128,-19 0-63,20 0-193,-1-19-160,-19 19-481,20 0-320,-1 0 160,-19-20 513,20 21 256,-1-1 0,2 0 192,-1 0 33,-1 0-129,-19-19-96,20 18-96,-1 2-1218,21-2-2561</inkml:trace>
  <inkml:trace contextRef="#ctx0" brushRef="#br1" timeOffset="28256.6">7324 6458 800,'79'-60'192,"-19"21"-127,-21 18-162,1-18-862</inkml:trace>
  <inkml:trace contextRef="#ctx0" brushRef="#br1" timeOffset="28356.62">7680 6219 768,'100'-79'2082,"-40"59"-865,-1-20-160,-19 0-448,1 21-833,-3-1-513,-17 0-576,19 0-1218,-22 0 1604,3 0 927</inkml:trace>
  <inkml:trace contextRef="#ctx0" brushRef="#br1" timeOffset="30441.74">4088 8922 6726,'0'0'1954,"-20"0"-1474,20 0 930,0 0 159,0 0-512,0 0 64,0 0-608,0 0-385,0 0-96,20 0 128,-20-20-64,20 0-96,-1 0 96,1 0 0,20 0-32,-19 1-32,17-1 0,-17-20 32,19 20 0,-1-19-32,1 18 0,19-19 32,-19 1-64,-20-1 0,19 20 0,1 1 0,1-22 0,-23 22 33,23-1-33,-1 0 0,-22 1 0,23-22 32,-1 22-32,-21-1 0,21 0 32,0-20-32,-21 20 64,21 1-64,-20-2 64,19 2-32,-19-21-32,21 20 32,-3-20-96,-17 20 64,19 1 0,-1-1-128,-19-1 64,20 2-1,-1-21 33,-19 20 32,20 0 0,1 0 0,-3 1 0,-17-1-32,19-20-64,-1 20-32,1-19-32,-1 19-128,1-20 128,0 20 128,-1-20-161,1 0 161,-1 21 32,-19-2 0,21-18 0,-21 19 0,18-20 0,-17 20 0,19 0-64,-1 1 64,-19-21-32,20 20-128,-1 0-128,1-19 32,1 19 160,17-20 96,-17 20-33,-2-20 33,1 21 0,-1-21-32,1 20 64,0-20-64,-1 20 64,-19-19-160,20 19-128,-1-20 0,-19 20-96,21 0-289,-3 1 96,3-21 289,-21 20 160,19-20 0,1 21 96,-1-2 192,1-19 481,0 21-417,-1-21-160,22 20-32,-23-20-32,3 20 0,17-19 64,-17-1 193,18 0 191,-19 21 577,19-22-256,-19 2-225,1 19-191,-3-20-193,3 20-96,-3-20-96,3 21-352,-1-1-801,-21 0-577,1 20-961,-20-20-6533</inkml:trace>
  <inkml:trace contextRef="#ctx0" brushRef="#br1" timeOffset="31544.8">7899 6100 2114,'20'-20'2914,"-20"20"-2401,20-20 159,-20 20-255,20-20-289,-20 20 448,21-19-31,-3-1-385,2 0-128,1 0 64,-1 0-160,0 0 32,-2 1-256,3 19-321,-1-20 193,0 20 128,0-21 288,-1 2-32,1 19 64,0-20-160,0 1 256,0 19-256,-1-20 160,21-1-97,-20 1-191,0 1 0,-1-1 192,21 1-160,-19 19 160,-1-21 32,-2 1 64,23 0 192,-21 0-64,0 1-32,-1 19-32,1-20-96,0 0-288,20 0-225,-20 0-1088,19 0-1,1-19 1186,-19 19 832,-3 0 1538,2-1-192,0 21-577,1-19-32,-1-1-224,-2 1-352,3-1-449,-1-1 0,0 21-32,0-39-64,19 39 0,-19-20 0,0 1-32,0-2 64,-1 1 32,1 1 96,0-2-160,0 2-32,0 19-96,-1-20-416,1 0-225,0 0 97,0 20-65,1-20 192,-3 0 385,2 20 96,-20-20 64,21 20 32,-1-19-32,0-1 0,-2 20-544,3-20-1442,-1 0-1858</inkml:trace>
  <inkml:trace contextRef="#ctx0" brushRef="#br1" timeOffset="32165.83">9508 4868 64,'19'-19'2210,"1"-1"-673,0 20-896,0-21-225,0 2 193,-20 19-161,19-21-224,21 2-128,-19-1-64,-1 20 0,-2-21 33,23 2 31,-21-1 384,0 0 545,19 1-384,-19-2-481,0 2-160,0-1 0,-1 0-417,1 0-351,20 0-193,-20 0 416,-1 1 417,1 19 128,0-20 64,0 0 224,1 0 97,-3 20 95,22-20-95,-19 0-289,-1 1-96,19-2-64,-19 2-96,20-2 160,-1 2 32,-19-1-64,0 0 64,20 0 32,-21 0 32,21 0 224,-20 1 385,1-2-97,17 2 161,-17-1 256,19 0 0,-22-20-192,23 20-353,-1-19-256,-1 19-31,1-20-65,-1 1-32,1 18-32,0-18 0,-1-1-32,2 0 0,-3 1-64,3-2 32,18 22 0,-19-21 0,20-20-32,-21 21 32,22-1 32,-23 0-32,3 1 64,18-21 192,-19 20 481,19 1 128,1 19-257,-21-21-255,21 2-193,-21 20 0,1-22-64,-1 2-64,-19 19 0,21-20-96,-21 20 32,-2 0-64,3 1-128,-21-1-609,0 20-1121,0 0-1986,0 0-6405</inkml:trace>
  <inkml:trace contextRef="#ctx0" brushRef="#br2" timeOffset="35809.04">10401 3994 13388,'-40'19'1377,"40"-19"385,0 0-961,20 0 64,0 0 416,19 0-384,1 0-417,19 0-288,22 0-31,-22-19-225,0 19-129,-19 0-383,0-20-449,-1 20-673,-19 0-1152,-20 0-2275</inkml:trace>
  <inkml:trace contextRef="#ctx0" brushRef="#br2" timeOffset="35996.05">10719 3775 10698,'0'20'1857,"-20"0"-832,20 0 801,-20-1-128,0 21-225,-19 20-640,19-20-609,0 20-224,-1-21-192,21 0-705,0-18-1025,0 18-2626</inkml:trace>
  <inkml:trace contextRef="#ctx0" brushRef="#br2" timeOffset="36314.07">9984 4471 6758,'-40'0'8488,"40"0"-7976,-20 0 706,20 0-161,0 0 32,0 0-417,20 0-255,0 19 127,20-19-448,-1 0 0,1 20-96,19-20-224,-18 0-673,-3-20-64,-17 20-544,19 0-1346,-40-19-4484</inkml:trace>
  <inkml:trace contextRef="#ctx0" brushRef="#br2" timeOffset="36450.08">10104 4312 13004,'-61'40'2242,"41"-21"-1954,-19 21 321,19 20-257,0-21 97,20 21-321,-20 0-1506,20-1-6565</inkml:trace>
  <inkml:trace contextRef="#ctx0" brushRef="#br2" timeOffset="36905.11">8753 5345 12716,'0'0'1601,"0"0"-512,0 0-288,0 0 192,41 0 480,-23 0-320,43 0-704,-2 0-353,1 0 0,19-19 0,-20 19-192,1 0-192,-21-20-257,1 20-416,-1-21-704,-19 21-1667,-20-19-6693</inkml:trace>
  <inkml:trace contextRef="#ctx0" brushRef="#br2" timeOffset="37071.11">9051 5087 16207,'-40'39'1697,"21"-18"-1472,-1 18-1,20 21 128,0 0 97,-20-1-193,20 1-352,0-21-737,20 21-769,-20-20-1729,0-1-10216</inkml:trace>
  <inkml:trace contextRef="#ctx0" brushRef="#br2" timeOffset="37633.15">5637 7591 12235,'-40'0'705,"20"-21"224,-1 21 192,3 0 32,18 0 544,-20-19-223,20 19-257,0 0-865,0 19 1,38-19 191,3 21-288,18-21 1,1 19-225,-1-19 64,1 0 0,-1 0-64,0 0-160,2 0-577,-41-19-512,19 19-256,-19 0-1250,-20 0-2594</inkml:trace>
  <inkml:trace contextRef="#ctx0" brushRef="#br2" timeOffset="37793.15">5815 7391 13004,'-40'40'2434,"20"-20"-2050,1 20 289,19-1-96,-20 1-193,0 19-256,0 2-384,0-2-1634,20 1-2722</inkml:trace>
  <inkml:trace contextRef="#ctx0" brushRef="#br2" timeOffset="38247.18">4445 8445 10281,'-59'19'1089,"59"-19"-480,-20 0-193,20 21 449,0-21 769,0 0-545,0 0-481,20 0 321,0 0 128,19 0-288,-19 0-321,39 0-288,-19 0-96,21 0 1,-23 0-130,23 0-351,-22 0 320,1 0-384,-20 0-353,-1 0-737,1 0-1889,-20 0-5542</inkml:trace>
  <inkml:trace contextRef="#ctx0" brushRef="#br2" timeOffset="38427.18">4684 8246 12267,'-21'20'2531,"1"0"-1699,20 0-351,-18 19-193,18 21 385,0-20 159,0 20-639,0-1-289,0 0-641,0-19-897,18 20-3843</inkml:trace>
  <inkml:trace contextRef="#ctx0" brushRef="#br0" timeOffset="50282.87">3770 3894 13036,'0'-19'416,"0"-2"65,0 21 544,0 0-641,0 21 0,0-2 353,0 41-417,21-20-288,-1 20 32,-2-1-31,2-19 31,1-1-64,19 1 64,-21-20-32,21-20 160,-20 0 64,19-20 96,-19-20-288,0 1-128,0-21 32,-20 21 32,0-21 64,-20 20-224,0 0 0,20 1 32,-20-1 128,20 20 96,0 20 160,0 0-352,0 20 192,0-1 257,20 21 159,0 20-95,0-20-257,0 20-64,-1-21-96,1-19-32,20 20-256,-19-21-834,-3 1-735,-18-20-2788</inkml:trace>
  <inkml:trace contextRef="#ctx0" brushRef="#br0" timeOffset="50550.89">4127 3398 11370,'0'-20'1281,"0"0"-1216,0 20 831,0 20-735,0 0 575,0-1 417,0 41-512,0-20-193,20 20-320,-20-21 65,20-19-65,0 20-64,19-40-64,-19 20-449,-20-20-736,21 0-1377,-1 0-2755</inkml:trace>
  <inkml:trace contextRef="#ctx0" brushRef="#br0" timeOffset="50716.9">4287 3477 8680,'0'20'4484,"0"-20"-4260,20 20 1089,-20-1-159,18 1-546,-18 1-448,21-21-32,-1 19-288,-20 1-512,20-20-866,-20 0-2370</inkml:trace>
  <inkml:trace contextRef="#ctx0" brushRef="#br0" timeOffset="50895.91">4366 3318 14765,'0'0'449,"20"0"384,0 20 384,-1-20-769,1 20-127,0 20-129,0-21-320,0 21-353,-1 0-672,-19-1-993,0 2-2466</inkml:trace>
  <inkml:trace contextRef="#ctx0" brushRef="#br0" timeOffset="51488.94">3691 5027 3555,'0'0'-673,"0"0"641,0 0 160,0 0 865,0 0 481,0 0 63,19 0 65,-19 0 832,0 0 449,0 0-833,0 0-481,0 0-31,0 0-257,0 0-513,0 0-543,0 0 191,20-20-96,0 20-95,21-20-193,-21 1-32,18-1 0,3 0-289,-21 20-672,19 0-896,-19 0-1442,0 0-6951</inkml:trace>
  <inkml:trace contextRef="#ctx0" brushRef="#br0" timeOffset="51911.96">4167 4729 16047,'0'-21'416,"0"21"-960,0 21 544,20-1 288,-20-1 96,0 21-256,21 1-96,-3-22-96,2 21 0,1-20-160,-1 0 96,0-20-160,-2 0 288,3 0-128,-1-20-65,-20 0-63,20 0-288,-20 0 544,0 1-32,-20-22-33,20 22-223,-20-2-256,-1 2 416,21-1 192,0-1 224,0 21-96,0 0-224,0 21 673,21-1-1,-1-1-95,0 21-161,0-19-128,-1 18-95,1-19-161,0 0-1250,20 0-768,-21-20-3747</inkml:trace>
  <inkml:trace contextRef="#ctx0" brushRef="#br0" timeOffset="52187.98">4465 4411 2754,'0'0'10250,"0"0"-10058,-20 0 449,20 0 832,0 20-96,0 20-480,20-21-769,-20 21 0,20-20-64,0 0 1,-20 0-98,19-1-319,1 2-32,0-21-577,-20 0-1185,20 0-3299</inkml:trace>
  <inkml:trace contextRef="#ctx0" brushRef="#br0" timeOffset="52389.99">4605 4391 11530,'0'20'2755,"20"-20"-2883,-20 20 384,18-20 385,-18 20 288,20 0-545,1-1-416,-21 1-641,20-20-576,-20 20-577,20-20-2305</inkml:trace>
  <inkml:trace contextRef="#ctx0" brushRef="#br0" timeOffset="52685.01">4643 4252 13068,'20'0'-128,"1"20"1857,-1-20-191,18 19-129,-17 2-384,19-2-608,-20 2-321,-1-2 0,1 1-96,0 0-128,-20 0 32,0 0-257,0 0-63,0-1-1154,-20 1-4035</inkml:trace>
  <inkml:trace contextRef="#ctx0" brushRef="#br0" timeOffset="54494.11">7899 6140 10185,'0'0'1730,"0"0"-897,0 0 480,0 0-192,0 0 192,0-20-736,0 20-481,0 0-32,20 0 160,-20-20 224,0 20-63,20-20 95,-20 20 97,20 0-257,-20-20 64,21 0-31,-21 20-97,38-19-64,-17-21 0,-1 20 1,18 0 127,3-19-192,-1-2 256,-1 22-31,21-20-1,-21-2-192,1 21 0,-1-19 1,1-1-161,-19 20 96,17-20 0,3 1-64,-1 19 64,19-20 96,-19 0 128,-1 1-95,1 19-258,1-20 130,-3 20-1,-18 1-96,21-1-32,-23-20 96,23 20-32,-1 0 32,-1-20-64,-19 20 32,20 1-32,-1-21 32,1 20 0,-20 0-32,19 0 0,-19 20 0,21-20 0,-3 0 32,-17 0-64,19-19 64,-22 19 0,23 0-32,-21 0 32,20 0-545,-21 1 1250,1-1-737,0-1 64,0 21-64,0-19 64,-1-2 32,-19 21-64,0 0 32,20-19-31,-20 19-130,0 0 97,20 0 97,-20-20-194,0 20 65,0 0-160,21 0 32,-21 0-256,0 0-97,0 0-544,0 0 128,0 0-128,0 0-384,0 0-353,0 0-1697,-21-21-6759</inkml:trace>
  <inkml:trace contextRef="#ctx0" brushRef="#br0" timeOffset="54876.13">9428 4708 11274,'-21'0'513,"21"0"1408,0 0-767,21 0 127,-21-19-384,20 19-545,0-20-128,0 20 321,0 0 63,19-20-127,-19 20-289,20-19 64,-21 19-160,21 0-96,1-21 192,-3 21-128,-17 0-96,-1-19 64,-20 19 1,20 0-33,-20 0 192,0 0 192,0 0-256,0 19 225,0 2-193,0-21 192,0 19-64,-20 21-256,0-21 32,20 2-96,-21 18 96,1-18-96,2 19 32,-2-20 32,-1 19-64,1-19-480,0 0-353,20 20-640,-19-21-1122,19 1-3811</inkml:trace>
  <inkml:trace contextRef="#ctx0" brushRef="#br3" timeOffset="59893.42">7721 6160 96</inkml:trace>
  <inkml:trace contextRef="#ctx0" brushRef="#br3" timeOffset="60426.45">7780 6140 2049,'0'0'2243,"0"0"415,0 0 545,0 0-705,0 0-1056,0 0-129,0-20-192,20 20-256,-20 0-128,0 0-65,20 0 33,-20 0-225,0 0 129,0 0-161,0 0-95,0 0 159,0 0 1,0 0-65,0 0 33,0 0-97,-20 20-96,0-20-96,1 20-95,-21 20-65,-1-21 64,3 22-64,-23-2-32,22 0 0,-21 2 32,1-2 64,0 1 0,-1 0 96,1 19-160,-2-19-64,-18 19 128,20-19 64,-1 0 32,21 20-31,-21-20-33,21-21 64,-1 21-128,-1-20 96,2 20-96,19-40 32,0 19 32,20-19-96,-20 20 0,1-20 33,19 0-65,-20 20 0,20-20 0,-20 0 96,0 0-160,20 20-161,0-20-191,-20 0-97,20 0-415,20 20-65,-20-20-257,0 0 1,20 0-256,-20 0-449,20-20-833,-20 20-2530</inkml:trace>
  <inkml:trace contextRef="#ctx0" brushRef="#br3" timeOffset="60922.48">7026 6478 384,'0'-20'3363,"0"20"-384,0 0-321,-20 0-800,20 0 288,0 0-480,0 0-609,-20 0-256,20 0-225,-20 20-31,1 0-97,-1-1 0,-20 21 33,1 0 127,-1 19-351,-1-19-1,-18 20-64,19 0 128,1-21-127,-1 1 31,20 0 192,1-20 33,19-1-385,0-19 64,0 20-32,19-20 96,1 0 0,0-20-32,0 20-96,19 0 97,21 0-33,-21 0-128,2 0 64,17 0-96,-17 20 0,-21-20-353,19 0-223,-19 0-33,0 0-31,0 0-482,-20 0-543,0 0-2147</inkml:trace>
  <inkml:trace contextRef="#ctx0" brushRef="#br0" timeOffset="63549.63">7800 6160 1825,'20'0'1025,"-20"0"-96,0 0-480,0 0-1,0 0 96,0 19 289,-20-19 64,20 0-224,0 0-257,0 0-32,0 0 1,-20 0-129,20 0-160,0 0-64,0 0 32,0 0-32,0 0 64,0 0 65,0 0-1,0 21 384,-19-21 161,19 0-289,0 0-256,-20 0 33,20 0 223,0 0 225,0 0-161,0 0-96,0 0 289,0 0 96,0 0-257,0 0-191,0 0 31,0 0 0,0 19 97,0-19-1,-20 0-32,0 20-31,-1 1-129,3-21 32,-2 19-63,-1 1-129,1 0-32,-18 20 32,-3-20-96,1-1 32,1 21 32,-21 0 0,1-1 160,0 1 129,-2 0-289,23 0 128,-3-21-256,1 21 160,1-19-96,19-2-32,0 1 32,0 0 0,0 0 32,1 0-64,-1-20 32,0 20 32,-21-1-32,23 1 64,-2 20-96,-21-20 0,21 0 64,-19-1 0,19 1-32,20 0 0,-20 0-128,20-20 96,-20 20-32,20-20-193,0 0 65,0 0-224,0 0 448,0 0-513,20 0-319,-20 0-482,0 0-992,0 0-2466</inkml:trace>
  <inkml:trace contextRef="#ctx0" brushRef="#br0" timeOffset="63995.65">6947 6557 9096,'19'-20'545,"-19"20"-33,0 0 641,0 0 192,0 0 289,0 0-1154,-19 20-383,-1-20 31,0 40 320,-21-19 33,23 17-193,-43 2-96,23 0-96,-3 0 32,1 0 225,1-20-1,19 19-160,0-19 0,20-20 32,0 20 129,0-20-33,20 20 193,0-20-97,19 0 32,1 0-191,19 20-161,2-20 96,-2 0-32,-19 0-96,-1 19-64,1-19-32,-20 20-96,0-20-192,0 20-289,-20-20-384,0 20-929,0-20-4067</inkml:trace>
  <inkml:trace contextRef="#ctx0" brushRef="#br0" timeOffset="66629.81">7899 5981 2690,'-19'20'6951,"-1"-20"-6631,0 0 0,20 20 385,-20-1 416,20-19-224,0 20-545,0 0-192,20 0-64,0 0 0,0-20 161,-1 0 319,1 0 129,20 0-225,-19-20-159,-3 0-65,-18 0 128,20 0 353,-20 1-321,-20-1-223,20 0-1,-18 0-96,-3 0 0,-19 0 0,20 20-128,-19 0-128,19 20-64,-20 20 31,20-20 129,20 19 64,0 1 0,20-20 0,0 20-96,20-20 32,-1-1 96,-19-19-32,20 0 96,-19 0 65,-3-19-65,2-1 64,-20 0-96,0 0 0,-20 0 0,2 0-32,-3 0-96,-19 1 0,20-1 0,-19 20-96,-1 20-1,20-20 33,0 19 0,1 1-32,19 0 160,0 0-32,19 0 32,1 0 64,20 0 0,-20-20-128,19 0 160,-19 0 64,0 0 289,0-20-33,-20 0-128,0 0-63,0 0-65,-20 0-64,0 0 0,-19 1-96,19 19 0,-20-20-96,0 20-32,21 0 96,-1 0-128,0 0-1,20 20 65,0-1 0,0-19 64,20 20 32,19 0-64,-19 0 96,20 0 32,0 0-128,-21 0-64,1-1 32,0-19 0,0 21 32,-20-21 160,0 0 64,0-21 0,-20 2-192,20-1 160,-20 0-256,0 0 192,1 20-96,-1-20-352,20 0-609,-20 20-865,20 0-1025,-20 0-3523</inkml:trace>
  <inkml:trace contextRef="#ctx0" brushRef="#br1" timeOffset="129745.42">18739 5484 5925,'0'0'2050,"0"-20"-160,0 20 128,0 0-673,0 0-32,-20 0-192,20 0-576,0 0-353,0 20-96,0 0 96,0 0-96,0 0-128,0 0 64,0 0-96,20-1-32,-20-19 0,20 20 64,-1-20 64,-19-20 32,20 20 0,-20-19 0,20-1 32,-20 0 33,0 20-1,-20-20-32,0 0 64,20 20-64,-19-20-160,-21 40 0,20-20 32,0 20-32,20 0 32,0 0-64,0 0 64,20-1-32,0-19 32,0 20 32,0-20 32,19 0 64,-19 0 64,0 0 160,-20-20 161,0 20-129,0-19-96,0-1-128,-20 0-32,0 20-32,-19-20-96,19 20-32,-20 0-32,20 0-64,20 20 0,-19-20 64,19 20 160,19-20-160,1 20 96,0-20 32,20 0 32,-21 0-32,-19 0 0,20 0-32,-20 0-224,0 0-385,0 0-1697,-20 0-6855</inkml:trace>
  <inkml:trace contextRef="#ctx0" brushRef="#br1" timeOffset="130633.47">18759 5564 1665,'0'0'1890,"0"0"-321,0 0 738,0 0-258,19 0-383,-19 0-96,0-20-225,0 20-32,0 0-32,0 0-256,0 0-192,0 0-192,0 0-161,-19 0-128,19 0-63,0 0-65,-20 0-64,0 20 32,0-20-96,0 20 0,-19-1-32,-22 1-31,23 0-66,-43 21 66,22-22-1,-20 20 0,0 2-32,-20-2 96,-1 0-160,-19-18 96,0 38 0,-1-19-32,1 0 128,0 19 0,1-19 64,18 19 32,1-19 33,0 1 95,18-2-128,2 0-96,20-18 128,-1 18-191,1-19-33,19 0 32,1 0 32,-1 0-64,-1 0 0,3-20 32,-3 19-32,21 1-32,-19 0 0,19-20 0,0 20 0,0 0-64,1-20 128,19 21-224,0-21-129,-20 19-31,20-19 32,0 0-129,0 19-31,0-19 0,0 0-129,0 0 1,0 0-129,0 0-192,0 0-448,0 0-2307,0 0-6405</inkml:trace>
  <inkml:trace contextRef="#ctx0" brushRef="#br1" timeOffset="130957.48">16475 6279 11434,'21'-40'1282,"-21"20"-386,0 20-383,-21 0-353,1 20 32,0 20 481,-19-20-193,19 19-191,-20 2 191,1-2 129,19 1-97,-20-20-63,21 0-97,-1 19 128,20-39-255,0 20-1,20 0 160,-1-20-128,1 20-160,20 1 1,-1-21-1,21 19-64,-21-19-257,22 19-415,-23 2-385,-17-21-513,-1 19-1569,0 2-4035</inkml:trace>
  <inkml:trace contextRef="#ctx0" brushRef="#br1" timeOffset="132066.54">15741 6816 3203,'-39'-40'3363,"39"20"705,-20 20-2179,20 0-736,0 0 1,0 0 63,0 0-673,0 0-191,0 40 63,20 0 96,-20-1-159,18 1-225,3 19-64,-1-19-32,0 0 96,0-20-64,19-1 160,-19-19-128,0 0 129,19-19 31,-19-1-160,-20 0 0,20-20-96,-20 1 0,0-1-96,0 20 0,0-20 128,0 21-64,0-1-32,0 20 32,0 0-192,0 20 256,0-1 64,0 21 160,20 0 32,-20 19-32,21-19-95,-21 0-1,18 0-64,-18-21-64,20 2-32,-20-2 0,0 1-192,20-20-673,-20 0-608,0 0-994,0 0-2017</inkml:trace>
  <inkml:trace contextRef="#ctx0" brushRef="#br1" timeOffset="132573.57">16237 6796 10057,'-19'-20'1377,"-1"20"-320,20 0-32,0 0-160,0 0 224,0 0-608,-20 20-257,20-20 192,0 20 321,0 0-32,0 19-353,0-19-96,0 0-192,20 0 32,-20 0-32,20-1-64,-20 1-192,19-20-352,1 0-257,0 0-544,0 0-1314,-20-20-2818</inkml:trace>
  <inkml:trace contextRef="#ctx0" brushRef="#br1" timeOffset="132775.59">16376 6836 13516,'0'0'801,"-20"0"-64,20 0-1,0 19 257,0 1-256,20-20-513,-20 20-96,20 0-96,-20 0 0,0 0-128,21-20-288,-21 19-513,0-19-800,0 0-2019,18 0-6534</inkml:trace>
  <inkml:trace contextRef="#ctx0" brushRef="#br1" timeOffset="132997.6">16534 6776 14958,'21'20'256,"-21"-20"64,20 0 513,0 0 0,-20 20-321,20 0-288,-1-1-224,1 1 161,-20 0 63,0 20 32,0-20 0,0-1 65,-20 1-33,1-20-96,-1 20-224,-20-20-705,40 20-832,-21-20-2339</inkml:trace>
  <inkml:trace contextRef="#ctx0" brushRef="#br1" timeOffset="135024.72">18818 5584 11723,'0'0'832,"0"-20"289,0 20-224,0 0-224,0 0 512,0 0-384,0 0-545,0 0 96,20 20 193,-20-1 96,20 1-33,-1 0-127,1 0-65,20 20 64,-1-1-255,-19 2-65,21-2 0,-3 21-64,3-21 32,-1 21-32,-1-1 32,21 21-64,-21-21-96,1 22 193,19-3-65,2 2 288,-2 0-192,1-1 0,19 0-32,0 1 65,0 0-257,0-1 192,2 0 192,18 1-96,-40-1 33,20-19-1,-18 19-96,18 1-160,-20-21 32,1 21 32,-1-20-96,1-1 160,-1-19-224,-18 20 64,-3-21 32,3 1 0,-3 0 65,-17 19-65,19-19-32,-20 0 0,19-21 32,-19 22-32,0-22-32,0-19 32,-1 20 32,-19-20 32,0 0 0,0 0-321,0 0 1,0 0-320,0 0-161,0 0-320,-19-20 0,-1 1-384,20-1-129,-20-1-1088,0 21-2852</inkml:trace>
  <inkml:trace contextRef="#ctx0" brushRef="#br1" timeOffset="135435.74">20644 7948 9961,'-20'0'2274,"0"0"-801,20 0-63,0 0-706,20 0 353,-20 20 33,20-20-386,21 19-159,-23 2-97,23-1 65,-1 19-161,-1 1-32,21-20-31,-1 20-193,0-21 32,-19-19 0,21 21 256,-23-21 321,-17 0 64,-1-21-1,0 2-31,-1-21-192,-19 0-193,0 0-64,0 1-128,0-1-96,0 0-96,-19 0-32,19 20-32,0 1-96,0-1-256,0 0-161,0 20-320,19 0-256,-19 0 64,0 20-481,0-20-672,0 20-2050</inkml:trace>
  <inkml:trace contextRef="#ctx0" brushRef="#br1" timeOffset="136120.78">20505 8584 6886,'0'-40'7399,"0"40"-6310,0-20-288,20 1 0,-20 19 256,0 0-129,0 0-735,0 0-129,0 19 192,0 21 32,20 0-64,-20 0 97,20 0-257,0-1-32,-1-19 32,1 0-32,0-20 128,21 0 32,-23 0-32,23-20 65,-21-20 31,0 21-192,-2-21 64,-18 0-32,0 20-32,0-20 64,-18 20-96,18 1-96,0-1 64,-20 20-64,20 0-32,0 0-32,0 39 256,20-19-32,-20 20 96,18-1-63,-18 1-97,21 0-32,-1 0-32,0-20-225,0 0-223,-1-20-417,1 0-512,-20 0-1634,20-20-8104</inkml:trace>
  <inkml:trace contextRef="#ctx0" brushRef="#br1" timeOffset="136677.81">20982 8345 4580,'0'0'9128,"0"0"-8743,-20 0 1024,20 0 257,0 0-994,0 0-287,0 20-33,0 1 32,0 18 33,0-19-65,20 20-256,-20-20-32,19-1-32,1 1-128,0 0-256,0-20-353,1 0-544,-1 0-1025,-2 0-2979</inkml:trace>
  <inkml:trace contextRef="#ctx0" brushRef="#br1" timeOffset="136937.81">21120 8405 10634,'0'0'2434,"20"0"-2530,-20 0 1313,21 0-32,-1 0-320,0 20-609,-1-20-160,-19 20 64,20-20 129,-20 19 255,-20 2 33,20-21-65,-19 20 65,-1-20-289,20 19-192,0-19 0,0 20-192,0-20 128,20 20 96,-1-20-384,21 0-417,-20 0-576,0 0-1409,-1 0-3941</inkml:trace>
  <inkml:trace contextRef="#ctx0" brushRef="#br1" timeOffset="137166.84">21359 8365 15150,'20'0'801,"-20"21"-353,20-21 1122,-1 19-481,1 1-481,20 0-384,-19-1-128,-3 2 1,-18-1 95,0 19-32,0-19-96,0 0 0,-18 19-256,-3-18-833,1-2-1634,-20 2-7174</inkml:trace>
  <inkml:trace contextRef="#ctx0" brushRef="#br1" timeOffset="144121.24">16297 4550 8263,'20'0'193,"-20"0"127,19 0-256,-19 0 0,20 0 512,-20 0 546,20 0-546,21 0-288,-3 0-31,3-20-33,18 20 0,20-20 32,20 0-64,0 1 33,20-21 159,21 0 64,18 1 225,2-1-64,18-20-449,0 20 64,2 0 256,19 21 33,-21-21-257,-20 0-224,2 21 32,-2-2-32,-19 21 32,-19-20-64,-21 20 0,0-19 0,-20 19-64,0 0-32,-18 0 0,-2 0-160,-19 0-64,-21 0 31,-19 0-159,0 0-1,0 0-31,0 0-513,0 0-1633,-19 0-4389</inkml:trace>
  <inkml:trace contextRef="#ctx0" brushRef="#br1" timeOffset="144763.27">19592 4113 11146,'0'-40'1473,"0"40"-960,0-19-33,0 19-704,0 0-32,20 19 224,-20 1 256,20 19 64,20 1 161,-1 0 31,1 20 129,19-1 31,20 1-127,2 20-225,-2-1-128,0 1 225,20 19-1,-20 1-224,21-1 225,19 0-33,-20 0-384,0 21 128,21-21 192,-1 20-288,1-19 289,-21-1-257,0 0-32,-20-19 96,0-1 32,0-19-192,-18-1 64,-2-19 0,-39 0-224,0-20-449,0 0-512,-20-1-1602,-40-19-3747</inkml:trace>
  <inkml:trace contextRef="#ctx0" brushRef="#br1" timeOffset="145455.31">16575 4749 3363,'20'19'6470,"-20"-19"-6790,20 21 480,19-2 0,1 22-128,-1-2 160,21 1-64,-1 0-128,22 19 801,18 1 352,-20 19-256,20 21-289,1-1 129,-1 0-128,0 1-257,0 20 32,21-21 65,-1 0 159,-1 0 129,21 20-192,-19-19-193,-21-1-224,20 0-32,-19 1-32,-1-21 96,-20 0-224,0 1 128,0-20-64,-19-1 32,-1 1-32,-18-20 32,-3 19 65,3-19-97,-21-1-65,0 1-127,-1-19-192,1 18-97,-20-19-351,0 0-770,0-20-1249,0 0-2402</inkml:trace>
  <inkml:trace contextRef="#ctx0" brushRef="#br1" timeOffset="146010.34">18937 7352 4548,'-20'0'3395,"20"0"-3363,0 0-64,0 0 32,0 0 352,0 0 1186,0 0-834,20 0 65,-20-20 224,0 20-96,21 0-256,-21 0-353,18 0-96,-18-20 32,40 20 0,-19-20-63,17 20-1,23-20-64,-2 1-64,20-1 64,1-20-64,20 20 352,38-20 481,1 0-64,39 1-128,-18-21-161,39 21-192,-21-21 33,0 20-33,21 1 0,-21-21-31,2 21-129,-61 18-96,-20 2-352,-20-2-65,-40 21-31,-19 0-513,21 0-352,-41 0-161,0 0 129,0 0 448,0 0 193,0 21 191,-21-21 289,1 0 0,0 0-1602,20-21-7430</inkml:trace>
  <inkml:trace contextRef="#ctx0" brushRef="#br1" timeOffset="146501.37">21537 6040 13516,'0'-19'160,"20"19"-224,1 0 225,-1 19 511,-2 1 513,23 0-352,-1 20-481,-1 0-191,21 0-97,-21 20-32,1-21 32,1 0-128,-3 2-32,3-22 32,-3 21-33,-17-20 161,-1 0-64,0 0 33,0-20 31,-1 0 0,1 0-32,-20 19-96,0-19 32,0 0 0,-20 0 64,20 0 32,-19 20 0,-1-20 96,0 20 128,0-20-128,-19 0 129,-22 20-33,2 0 160,-21-20 1,1 21-1,-20 17-96,-1-17-256,-38 19 0,19-21-736,0 21-1442,19 0-2146</inkml:trace>
  <inkml:trace contextRef="#ctx0" brushRef="#br1" timeOffset="157668.01">17846 11902 4900,'0'0'545,"0"0"576,0-19 1505,0 19-512,0 0-801,0 0-320,0 0-64,19-20-224,1 20-193,-20 0 65,20 0-161,0 0-95,0 20-1,-20-20-160,19 0 0,1 0 161,0 19-33,0-19-32,0 0 32,19 0-256,1 0 32,-1 0 65,-19 0-161,21 0 64,18 0 0,-19 0-96,-1 0-129,1 0 450,0 0-225,19-19-32,-18 19 32,-3 0-32,23 0-257,-22 0 578,1 0-321,0-20-32,-21 20 160,21 0-64,0 0 0,-21 0 32,21-20 0,1 20-192,-3 0 128,3 0-32,-3 0 160,3 0-256,-1 0 96,-1 0 64,1 0-160,-1 0 192,1 0-32,0 0-288,-21 0 448,21 0-224,1 0 32,-21 0-256,19 0 480,1 0-320,-1 20 96,1-20 32,0 0-96,-21 0 64,21 0 128,0 0-63,-1 0 159,2 0-192,-3-20 128,3 20-96,-21 0-160,19 0 96,1 0 96,0 0-160,-1 0 64,1 0-32,19 0 64,-19 0-96,1 0 128,-2 0-32,21 0 65,-21 0-33,1 0-192,-1 0 64,1 0 128,0 0-160,-21 0 32,21 20 32,1-20 96,-3 0-96,3 20-64,-3-20 96,23 0 32,-22 0 32,21 0 0,-21 0 96,21 0-224,-1 0 32,2 0 32,18 0-32,-20 0 0,21 0 32,20 0 64,-21 0-192,20 0 192,0 0-96,0 0 96,1 0 128,19 0-31,-20 0-65,0 0-96,21 0 32,-41 0 32,20 19-384,-20-38 640,-18 19-672,-3 0 672,1 0-608,-18 0 416,-21 0-865,0 0 481,-1 0-385,-19-20-832,-19 20-128,-1 0-2115,0-20-10345</inkml:trace>
  <inkml:trace contextRef="#ctx0" brushRef="#br1" timeOffset="177666.16">21598 9856 4452,'18'0'1313,"-18"0"897,0 0 1121,0 0-1281,0 0-929,0 0-384,0 0 128,0 0-32,0 20-193,0-1-31,21 21-193,-21 0-160,0 0-160,0 0 1,20-1-33,-20 1-96,0 0 0,20 0-225,-20-20-63,0-1-160,0 1-417,0 0-545,0-20-480,0 0-896,0 0-2627</inkml:trace>
  <inkml:trace contextRef="#ctx0" brushRef="#br1" timeOffset="178019.18">21438 10253 11723,'-20'0'1441,"20"0"-1697,0 0 480,0 0 1506,20 0-673,-20-19-769,20 19 0,0-20 0,-20-1-31,21-18-97,-3 19-128,2-20-32,-20 1-160,20-1-97,-20 0-159,0-19-128,0 19 31,0 20 545,21 0 64,-21 0 64,0 20 97,20 0 95,-20 0 160,18 20-95,3-20-225,-1 20-96,0 0 0,19-1-160,1 2-545,0-2-800,-1 1-1506,-19-20-8071</inkml:trace>
  <inkml:trace contextRef="#ctx0" brushRef="#br1" timeOffset="190082.87">23384 11406 352,'0'0'9161,"-20"19"-8201,20-19 546,0 0 800,0 0-672,0 0-674,0 0-223,0 0-128,0-19-225,0 19-192,20 0-32,-20 0-63,20 0-33,19 0-32,1 19-32,20-19 0,20 0-96,-22 0-65,3 0-415,18 0-33,-40 0 65,21 0-481,-21 0-320,1 0-481,-20 0-1986,1 0-5347</inkml:trace>
  <inkml:trace contextRef="#ctx0" brushRef="#br1" timeOffset="190485.89">23602 11247 7943,'21'0'224,"-21"0"-480,20 0 416,-20 0 641,0 0-705,-20 20-256,-21-20 128,21 0 128,-19 20 320,-1-1 1026,-19-19 383,19 40-768,20-20-832,-1 0-161,3 19 0,18-18 64,18-2-32,3 2 0,-1-21-32,0 19-32,19 2-96,1-2-577,0 1-1857,-1 0-4260</inkml:trace>
  <inkml:trace contextRef="#ctx0" brushRef="#br0" timeOffset="212234.13">10440 3696 672,'0'0'3844,"-19"-20"-1154,19 20-223,0 0-161,0-21-512,0 21-353,-20 0-160,20 0-96,0 0-128,0 0-192,0 0-288,0 0-257,0 21-32,20-1 65,-1-1-1,1 1 32,0 20-256,21-20 0,-23 0 1,23 19-1,-21-18-32,18-2 128,-17 1-160,-1-20-64,-20 20 0,20-20 0,-20 0-32,0 0-128,-20 0-192,0-20 191,-1 0-95,3 20 0,-2-19 96,-21-21-193,21 20-223,2 0 224,-23-20 191,21 20 97,0 20 257,1-20 95,19 20 0,0 0-192,-20 0 64,20 0-128,20 20-32,-20-20 0,19 20 193,1-20-193,0 20 64,0 0-32,1 0-32,-3 0 0,2-1 0,1 2-32,-21-2-32,20 1-1,-20-20 33,0 0 0,0 0 128,0 0-160,0-20-32,-20 20 96,-1-19-32,1-21-64,2 20-32,-23-20-32,21 0 32,0 20 160,1 1 192,-1 19 64,20-20-160,0 20 65,0 0-129,0 20 96,20-1 64,-1 1-96,21 0-64,-20 0 32,19 0-32,-19 20-128,1-21 32,-1 2 64,0-21-96,-20 19 0,18-19 0,-18 20-32,0-20 128,-18-20-192,18 20-32,-20-19-64,0-2-193,-1 2-31,1-21-1,20 20 97,-18 0 320,-3 0 96,21 20 160,-20 0-32,20 0-64,0 20-64,20-20 0,-20 20-64,21 0-448,17 0-1442,-17 0-3940</inkml:trace>
  <inkml:trace contextRef="#ctx0" brushRef="#br0" timeOffset="213028.18">10063 4530 10537,'-20'0'1826,"20"-20"-320,0 20-321,0 0 64,0 0 160,0 0-704,0 0-257,20 20 97,-20 0 31,20 0-63,19 19-481,-19-18 192,21-2-224,-21 1-32,-2 0 64,3-1-128,-1-19 0,-20 0 32,0 0 128,0 0 64,-20 0-160,20-19-32,-21-1 0,3-19 96,-2 18-128,-21-18 96,21 19 0,20 0 96,-18 20 96,18 0 0,0 0-160,0 20 96,18 0 97,-18 0 191,20-1-288,21 21-32,-21-20-32,-2 19-128,3-18-192,-1-1-449,0-20-223,-20 19-674,20-19-1281,-20 21-4932</inkml:trace>
  <inkml:trace contextRef="#ctx0" brushRef="#br0" timeOffset="213922.23">5755 7730 10057,'20'-20'1634,"-20"0"-1154,-20 20 1730,20-20-352,0 20-385,0 20-736,0-20-417,20 20 97,0 0 191,0 19-95,0-19-33,-1 0-224,21 20 129,-19-21-321,-1 1 0,-2 0-32,2-20 32,-20 20-64,21-20 32,-21 0 160,-21 0-128,21-20-160,-20 0-256,-18 0 480,17 1-160,-19-21-64,1 0-96,-1 1-97,20-1 225,1 20 64,-1 0 128,20 20 65,0 0-129,20 0 0,-20 20 288,39 0-64,-19 20-95,20-21-97,-1 21-32,2 0 0,-21-1-32,18-19 32,-17 0-384,-1 0-321,0-20-96,-1 20-672,-19-20-1378,-19 0-5252</inkml:trace>
  <inkml:trace contextRef="#ctx0" brushRef="#br0" timeOffset="214694.27">4406 8326 10730,'-20'-20'3651,"20"0"-2113,0 20-257,0 0-801,0 0 321,20 20 64,-1 0-321,21-1-255,-20 22-1,19-2-256,-19-19 32,0-1 32,0 2-64,1-1 0,-21-20 96,0 0 0,0 0 193,0 0-33,-21-20-320,1-1 96,0-18-192,0 19 64,1 1-96,-1-22-161,0 22 161,0 19 160,0-20 64,20 20 128,0 20-224,0-20 64,20 19 129,0 1-65,0 1-64,0-2 32,-1 1-32,1 0-32,0-20 32,0 19-192,1-19-289,-21 0-768,0 0-1345,20 0-6951</inkml:trace>
  <inkml:trace contextRef="#ctx0" brushRef="#br0" timeOffset="-210558.22">21895 4630 6374,'0'-40'3459,"0"40"-2146,0-20 737,-20 20-96,20-20-449,0 20-352,-20-20-512,0 20-417,20 0-128,-20 0 0,1 20-96,19 0 0,-20 0-64,20-1 32,0 2 32,20-2-32,-20 1-32,19 0 96,1-20 64,0 0 64,0 0 33,0 0 63,1-20-32,-21 20-64,0-20 64,0 1-31,0-21-33,-21 20-32,1 20-96,-20-20-64,1 20-32,19 0-32,-20 0 0,20 20 128,1 0-64,19-1-32,-20 2 96,40 18-64,-20-19 64,39-20-32,-19 19-64,20-19 96,-1 0 0,1 0 64,-20 0 32,1-19 0,-3 19 128,-18-20-128,-18 0-32,-3 1 97,1-2-65,-20 2-96,1 19-32,19 0-96,-20 0 96,20 0-128,20 19-33,-19 2 33,19-21 128,19 19-32,1 1-64,0 0-96,20-20 32,-1 19 64,-19-19 64,20 0 128,-19-19 64,-3 19-32,-18-20 32,0 0 64,-18 1-95,-3-2-1,-19 2-64,20 19-64,-19-20-32,-1 20-64,20 0-97,0 20 129,1-1-256,19 2 128,19-2 0,1 1-97,0 0 1,20-20 96,-1 19 96,1-19 64,-20 0 128,1-19 320,-21 19 257,0-20-64,0 20-289,-21-20 64,1 1-256,0 19-96,-20-21-96,21 21-448,-1 21-449,20-21-384,0 19-1378,20 1-4804</inkml:trace>
  <inkml:trace contextRef="#ctx0" brushRef="#br2" timeOffset="-203748.82">20902 5941 1953,'0'0'2915,"0"-20"-1634,0 20 353,0 0-65,0 0-127,-19 0 255,19 0-31,0 0-1,-20 0 65,20 20 64,0-20-321,-20 0-256,20 0-224,0 0-96,0 0-224,0 0-193,20 0 1,-20 20-257,20-20-96,19 20 128,-19 0-96,20 0 33,-1-1-1,1 1-192,19 0 64,-18 0-128,-1 20 160,-1-20 0,1-1-192,-20-19 96,19 21 32,-19-21-64,-20 0-96,20 0 0,-20 0-161,0-21-63,0 21-64,-20 0-193,0-19-352,0 19-320,1 0-32,-21 0-321,20 0-832,0 0-2819</inkml:trace>
  <inkml:trace contextRef="#ctx0" brushRef="#br2" timeOffset="-203445.81">21201 5941 12844,'-20'-20'1249,"0"20"-897,20 0 1186,0-19 95,0 19-768,0 0-160,0 19-161,0-19 193,-21 40 224,1-20 0,2 20-161,-23-1-63,1 21-32,20-20-193,-19 0-127,-1-21-97,20 22-288,20-22 32,-19-19-96,19 0 0,0 20-577,0-20-224,0 0-640,19 0-64,-19 0-481,0-20-1250,20 20-6245</inkml:trace>
  <inkml:trace contextRef="#ctx0" brushRef="#br0" timeOffset="-198742.54">21796 4789 1345,'0'0'1922,"0"0"-641,0 0 609,0 0-129,0 0-800,0 0-192,0 0 64,0 0 32,0 0-257,0 0-192,-20 0-95,20 19 95,0-19-31,0 21-65,0-21 64,-20 20 97,0-1-193,20 21-32,-20-20-128,-19 20-160,19-21 64,0 21-32,-19 20 192,-2-21-31,21 21 95,-18-20 0,17 19-96,1 1-64,0-21-96,-19 2 0,19 18 32,0-19-64,0 0 32,0-1 32,1 1-32,-1 1 96,0-2-96,0 0 33,0-18-1,1 18-32,-1-19 32,0 20-32,20-20 64,-21-1-32,21 1 0,0 0 64,-20 0 32,20 0-64,0-20 0,0 20 0,-18-20-32,18 19 0,-20-19 32,20 0-64,0 20 64,0-20-64,0 0-64,0-20 32,0 20-64,0-19 96,0-1 0,20 0-32,-20 0 32,0 0 0,18 0-32,2-19 32,1-1 0,-1 20-32,0-19 0,-1-21 64,1 21-32,20-22 0,-1 22 32,-19-21 0,20 20 0,-20-19 0,19 18-96,-19 2 32,0-21-64,1 21 0,-3 0-96,-18-2-1,20-18 33,0 19 64,-20 20 0,21-20 96,-21 20 32,20 1 32,-20 19 96,0-20 65,18 20-65,-18 0-160,0 0-32,0 0 32,0 0-32,0 20 32,0-20 0,-18 19 32,18 21 0,-20 20-32,-21 0 0,21 19 64,-19 1-32,-1-2 224,1 2 64,19 0-31,-20-1-193,1-18 96,19-3 64,0 3-32,0-22-160,0 1 65,20-20-129,-19-1 0,19 1-32,0 0 64,0-20-64,0 0 64,0 0 64,19 0 64,-19-20-128,0 0-96,20-19 96,-20 18-32,20-37-96,-20 17 0,20-18-161,0-1-127,-1-19 160,1 19 128,0 1 64,0 19 96,19-20-96,-19 21 96,0-21 32,0 21-32,1-2 0,-3 1-128,2 1 128,-20-1-160,20 0 0,-20 1-257,21 19 257,-21 0 128,0 0 0,20 20 0,-20 0 33,0 0-130,0 0-127,0 0 641,0 0-834,0 0 610,0 0-65,0-20-641,0 20 802,0 0-289,18 0-161,-18 0 226,0 0-194,0 0 65,0-20-32,0 20-352,0 0-32,0 0 191,21-19 129,-21 19 32,20-20 32,-20 20 32,20-21-128,-20 21-96,20-19 31,-20 19 161,0 0 64,0-21 32,0 21 64,19 0-31,-19 0-33,0-19 32,0 19 96,20 0 32,-20 0 64,0 0-32,0 0 193,0 0-33,0 0-160,0 0-160,0 19 257,-20 2-33,20 19-192,-19-1-96,-1 1 64,0 0-64,0-1-192,-19 21 256,-2 0-32,1 19 0,-19 1 32,0-1 128,19 1 33,0-21-161,1 21 0,19-41-32,-20 21 32,21 0-32,-1-21 0,0 2 128,-1-2 192,1-20-95,2 22 63,18-22-224,-20-19 64,20 20-128,0-20 0,0 0-64,20 0-160,-20-20 64,0 20-417,18-19-704,-18-1-993,20-20-3171</inkml:trace>
  <inkml:trace contextRef="#ctx0" brushRef="#br0" timeOffset="-197869.49">21339 5842 2594,'0'0'3203,"0"-20"160,0 20-800,-20 0-97,20 0-448,0 0-321,-19-19-351,19 19-225,0 0-96,-20 0 0,20 0-192,0 0-193,0 0-672,0 0 352,0 19-224,20-19 97,19 20-129,-19-20 0,20 19-64,-21 2-64,21-21-160,-20 20 384,19-20-224,-39 19 32,20-19 128,-20 0-160,0 20-32,0-20 256,0 0-96,0 0 32,-20 20-64,2-20 64,-3 20-192,21 0 96,-20 0 0,0-1 32,20 21-96,-20-20 128,20 0-96,0 0-32,0 19 128,0-18-64,0-21 0,0 19-224,0 1-97,0-20-319,-19 0-225,19 0-288,0 0-673,0 0-2018,19-20-9096</inkml:trace>
  <inkml:trace contextRef="#ctx0" brushRef="#br0" timeOffset="-196542.41">20802 5941 2306,'-18'-39'3363,"-2"39"0,20 0-512,0-20-545,-20 20-769,20 0-287,0 0-514,20 0-95,-20 0-33,20 20-127,-2-1-65,3 1-95,19 0 31,-1 20-32,21-20-128,-1 19-95,-19-19-97,19 0 64,2 20-32,-22-20-353,1-1-127,0-19-97,-1 21 257,-19-2 192,0-19-96,0 20 128,-20-20 128,0 0-64,0 21 0,0-21-128,0 0-321,0 0-191,0 0-577,-20 0-1058,20-21-1408,-20 21-3748</inkml:trace>
  <inkml:trace contextRef="#ctx0" brushRef="#br2" timeOffset="-194904.32">21379 6040 1601,'0'0'5830,"0"0"-5446,20 0 769,-20 0 1634,0 0-962,0-19-736,0 19-96,0 0 321,0 0-161,-20 0-256,20 0-225,0 0-95,0 0 127,-20 19-95,0-19-33,20 0-31,-39 20 0,19-20-257,-40 20 64,1 0 65,0 20 159,-2-20-31,2-1-161,-1 2-160,21-2-96,-1 1-32,-1 1-160,23-21 64,-2 0-224,20 19-64,0-19-161,0 0-415,0 0-225,0 0 32,20 0 64,-2-19-481,3 19-480,-1-21-896,-20 1-2852</inkml:trace>
  <inkml:trace contextRef="#ctx0" brushRef="#br2" timeOffset="-194565.3">20823 5961 8712,'-21'-20'5157,"3"0"-3492,18 20 97,0 0 128,-20 0-289,20 0-992,20 0 31,-2 20 33,23 0-32,-1 0 63,19 0-319,0 0-1,1-1-224,-1 21-96,-18-20 64,18 20-32,-19-1-96,0-18 97,-1-2-130,1 1 130,-20 1-194,19-21 33,-19 19 64,-20-19-192,20 0 0,-20 0-417,0-19-223,0 19-610,-20 0-1248,0-21-4101</inkml:trace>
  <inkml:trace contextRef="#ctx0" brushRef="#br2" timeOffset="-191026.1">22133 6855 9833,'-19'0'1633,"19"0"97,0 0-1218,0 0 610,19 0 415,1 20-96,0 0-576,39 0-192,1 0-257,-1 19-224,2 1 129,-2 0-129,0 20-64,1-20-64,-1-1 32,1-19 0,-21 0-64,1 0 32,1-1-128,-23-19-128,3 0-64,-21 0-193,0 0-415,-39-19-898,19-1-1537,-21 0-2723</inkml:trace>
  <inkml:trace contextRef="#ctx0" brushRef="#br2" timeOffset="-190688.08">22173 7054 10634,'0'0'1473,"0"0"-384,0 0 0,20 0 256,-20 0 33,0 0-450,0 0-479,-20 0-257,20-20-96,-20 0 192,20-20 1,-20 1 63,1 19 32,-1-20 33,20 20 31,-20-19-95,20 39-257,0-20 32,20 20-96,0 0 0,-1 0-32,21 0-32,19 20 64,-19 0-64,19-1 0,2-19-128,-23 20-193,3 0-576,-1-20-928,-21 20-3012</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58:54.523"/>
    </inkml:context>
    <inkml:brush xml:id="br0">
      <inkml:brushProperty name="width" value="0.05292" units="cm"/>
      <inkml:brushProperty name="height" value="0.05292" units="cm"/>
      <inkml:brushProperty name="color" value="#0000FF"/>
    </inkml:brush>
  </inkml:definitions>
  <inkml:trace contextRef="#ctx0" brushRef="#br0">9607 7431 14317,'0'0'1762,"-20"0"-1538,20 0-256,0 0 0,0 20 384,0-20 545,20 40-256,19-21 159,2 41-447,17-1-65,3 2-32,-2 18 65,20 20-65,0-19 32,2 0-224,-2-1 32,0-19-32,-20-20 0,21-1-160,-41 1-64,1-20 32,1 0 0,-23-1-96,2-19 64,1 20-289,-21-20-320,0 0-544,0 0-1922,-21 0-10666</inkml:trace>
  <inkml:trace contextRef="#ctx0" brushRef="#br0" timeOffset="417.02">9527 8008 4131,'-39'20'7848,"19"-20"-7624,20 19 481,0-19-65,0 20 802,0-20 480,0 0-481,0-20-897,0 1-191,-20-1-321,20-20 128,-20-20-320,20 1 576,-21-1-320,21 1 32,0-1-64,0 0-160,-18 20 32,18 21 609,0-22-257,0 22-96,0 19-32,0-20-128,18 20 0,-18 0 33,41 0 63,-1 0-64,39 0-32,0 0-64,0 0 32,21 0 0,-1 20-289,-19-20-63,-1 0-160,-40 0 127,1 0-448,-19 0-1152,-21 0-3941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E557F7-B915-6C44-850F-20FFF89E2831}" type="datetimeFigureOut">
              <a:rPr lang="en-US" smtClean="0"/>
              <a:t>1/18/21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C83890-6E6B-1247-9DBC-94457027C3ED}" type="slidenum">
              <a:rPr lang="en-US" smtClean="0"/>
              <a:t>‹#›</a:t>
            </a:fld>
            <a:endParaRPr lang="en-US"/>
          </a:p>
        </p:txBody>
      </p:sp>
    </p:spTree>
    <p:extLst>
      <p:ext uri="{BB962C8B-B14F-4D97-AF65-F5344CB8AC3E}">
        <p14:creationId xmlns:p14="http://schemas.microsoft.com/office/powerpoint/2010/main" val="21122245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John_Tuke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are going to find out anything about a data set you must first</a:t>
            </a:r>
          </a:p>
          <a:p>
            <a:r>
              <a:rPr lang="en-US" sz="1200" kern="1200" dirty="0">
                <a:solidFill>
                  <a:schemeClr val="tx1"/>
                </a:solidFill>
                <a:effectLst/>
                <a:latin typeface="+mn-lt"/>
                <a:ea typeface="+mn-ea"/>
                <a:cs typeface="+mn-cs"/>
              </a:rPr>
              <a:t>understand the data</a:t>
            </a:r>
          </a:p>
          <a:p>
            <a:r>
              <a:rPr lang="en-US" sz="1200" kern="1200" dirty="0">
                <a:solidFill>
                  <a:schemeClr val="tx1"/>
                </a:solidFill>
                <a:effectLst/>
                <a:latin typeface="+mn-lt"/>
                <a:ea typeface="+mn-ea"/>
                <a:cs typeface="+mn-cs"/>
              </a:rPr>
              <a:t>• but most interesting data sets are too big to inspect manually</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EDA approach allows the data to suggest admissible models that best fit the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Exploratory Data Analysis (EDA) is an approach/philosophy</a:t>
            </a:r>
          </a:p>
          <a:p>
            <a:r>
              <a:rPr lang="en-US" sz="1200" kern="1200" dirty="0">
                <a:solidFill>
                  <a:schemeClr val="tx1"/>
                </a:solidFill>
                <a:effectLst/>
                <a:latin typeface="+mn-lt"/>
                <a:ea typeface="+mn-ea"/>
                <a:cs typeface="+mn-cs"/>
              </a:rPr>
              <a:t>for data analysis that employs a variety of techniques (mostly</a:t>
            </a:r>
          </a:p>
          <a:p>
            <a:r>
              <a:rPr lang="en-US" sz="1200" kern="1200" dirty="0">
                <a:solidFill>
                  <a:schemeClr val="tx1"/>
                </a:solidFill>
                <a:effectLst/>
                <a:latin typeface="+mn-lt"/>
                <a:ea typeface="+mn-ea"/>
                <a:cs typeface="+mn-cs"/>
              </a:rPr>
              <a:t>graphical) to</a:t>
            </a:r>
          </a:p>
          <a:p>
            <a:r>
              <a:rPr lang="en-US" sz="1200" kern="1200" dirty="0">
                <a:solidFill>
                  <a:schemeClr val="tx1"/>
                </a:solidFill>
                <a:effectLst/>
                <a:latin typeface="+mn-lt"/>
                <a:ea typeface="+mn-ea"/>
                <a:cs typeface="+mn-cs"/>
              </a:rPr>
              <a:t>1. maximize insight into a data set;</a:t>
            </a:r>
          </a:p>
          <a:p>
            <a:r>
              <a:rPr lang="en-US" sz="1200" kern="1200" dirty="0">
                <a:solidFill>
                  <a:schemeClr val="tx1"/>
                </a:solidFill>
                <a:effectLst/>
                <a:latin typeface="+mn-lt"/>
                <a:ea typeface="+mn-ea"/>
                <a:cs typeface="+mn-cs"/>
              </a:rPr>
              <a:t>2. uncover underlying structure;</a:t>
            </a:r>
          </a:p>
          <a:p>
            <a:r>
              <a:rPr lang="en-US" sz="1200" kern="1200" dirty="0">
                <a:solidFill>
                  <a:schemeClr val="tx1"/>
                </a:solidFill>
                <a:effectLst/>
                <a:latin typeface="+mn-lt"/>
                <a:ea typeface="+mn-ea"/>
                <a:cs typeface="+mn-cs"/>
              </a:rPr>
              <a:t>3. extract important variables;</a:t>
            </a:r>
          </a:p>
          <a:p>
            <a:r>
              <a:rPr lang="en-US" sz="1200" kern="1200" dirty="0">
                <a:solidFill>
                  <a:schemeClr val="tx1"/>
                </a:solidFill>
                <a:effectLst/>
                <a:latin typeface="+mn-lt"/>
                <a:ea typeface="+mn-ea"/>
                <a:cs typeface="+mn-cs"/>
              </a:rPr>
              <a:t>4. detect outliers and anomalies;</a:t>
            </a:r>
          </a:p>
          <a:p>
            <a:r>
              <a:rPr lang="en-US" sz="1200" kern="1200" dirty="0">
                <a:solidFill>
                  <a:schemeClr val="tx1"/>
                </a:solidFill>
                <a:effectLst/>
                <a:latin typeface="+mn-lt"/>
                <a:ea typeface="+mn-ea"/>
                <a:cs typeface="+mn-cs"/>
              </a:rPr>
              <a:t>5. test underlying assumptions;</a:t>
            </a:r>
          </a:p>
          <a:p>
            <a:r>
              <a:rPr lang="en-US" sz="1200" kern="1200" dirty="0">
                <a:solidFill>
                  <a:schemeClr val="tx1"/>
                </a:solidFill>
                <a:effectLst/>
                <a:latin typeface="+mn-lt"/>
                <a:ea typeface="+mn-ea"/>
                <a:cs typeface="+mn-cs"/>
              </a:rPr>
              <a:t>6. develop parsimonious models; and</a:t>
            </a:r>
          </a:p>
          <a:p>
            <a:r>
              <a:rPr lang="en-US" sz="1200" kern="1200" dirty="0">
                <a:solidFill>
                  <a:schemeClr val="tx1"/>
                </a:solidFill>
                <a:effectLst/>
                <a:latin typeface="+mn-lt"/>
                <a:ea typeface="+mn-ea"/>
                <a:cs typeface="+mn-cs"/>
              </a:rPr>
              <a:t>7. determine optimal factor settings.</a:t>
            </a:r>
          </a:p>
          <a:p>
            <a:endParaRPr lang="vi-VN" dirty="0"/>
          </a:p>
        </p:txBody>
      </p:sp>
      <p:sp>
        <p:nvSpPr>
          <p:cNvPr id="4" name="Slide Number Placeholder 3"/>
          <p:cNvSpPr>
            <a:spLocks noGrp="1"/>
          </p:cNvSpPr>
          <p:nvPr>
            <p:ph type="sldNum" sz="quarter" idx="5"/>
          </p:nvPr>
        </p:nvSpPr>
        <p:spPr/>
        <p:txBody>
          <a:bodyPr/>
          <a:lstStyle/>
          <a:p>
            <a:fld id="{A8C83890-6E6B-1247-9DBC-94457027C3ED}" type="slidenum">
              <a:rPr lang="en-US" smtClean="0"/>
              <a:t>5</a:t>
            </a:fld>
            <a:endParaRPr lang="en-US"/>
          </a:p>
        </p:txBody>
      </p:sp>
    </p:spTree>
    <p:extLst>
      <p:ext uri="{BB962C8B-B14F-4D97-AF65-F5344CB8AC3E}">
        <p14:creationId xmlns:p14="http://schemas.microsoft.com/office/powerpoint/2010/main" val="53278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Quartiles: </a:t>
            </a:r>
            <a:r>
              <a:rPr lang="en-US" sz="1200" kern="1200" dirty="0" err="1">
                <a:solidFill>
                  <a:schemeClr val="tx1"/>
                </a:solidFill>
                <a:effectLst/>
                <a:latin typeface="+mn-lt"/>
                <a:ea typeface="+mn-ea"/>
                <a:cs typeface="+mn-cs"/>
              </a:rPr>
              <a:t>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Quartiles divide a continuous variable into four even segments based on the number of observations.</a:t>
            </a:r>
          </a:p>
          <a:p>
            <a:endParaRPr lang="vi-VN" dirty="0"/>
          </a:p>
          <a:p>
            <a:endParaRPr lang="vi-VN" dirty="0"/>
          </a:p>
        </p:txBody>
      </p:sp>
      <p:sp>
        <p:nvSpPr>
          <p:cNvPr id="4" name="Slide Number Placeholder 3"/>
          <p:cNvSpPr>
            <a:spLocks noGrp="1"/>
          </p:cNvSpPr>
          <p:nvPr>
            <p:ph type="sldNum" sz="quarter" idx="5"/>
          </p:nvPr>
        </p:nvSpPr>
        <p:spPr/>
        <p:txBody>
          <a:bodyPr/>
          <a:lstStyle/>
          <a:p>
            <a:fld id="{A8C83890-6E6B-1247-9DBC-94457027C3ED}" type="slidenum">
              <a:rPr lang="en-US" smtClean="0"/>
              <a:t>27</a:t>
            </a:fld>
            <a:endParaRPr lang="en-US"/>
          </a:p>
        </p:txBody>
      </p:sp>
    </p:spTree>
    <p:extLst>
      <p:ext uri="{BB962C8B-B14F-4D97-AF65-F5344CB8AC3E}">
        <p14:creationId xmlns:p14="http://schemas.microsoft.com/office/powerpoint/2010/main" val="3705016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often useful to decompose a data set into simpler subsets to help make</a:t>
            </a:r>
          </a:p>
          <a:p>
            <a:r>
              <a:rPr lang="en-US" sz="1200" kern="1200" dirty="0">
                <a:solidFill>
                  <a:schemeClr val="tx1"/>
                </a:solidFill>
                <a:effectLst/>
                <a:latin typeface="+mn-lt"/>
                <a:ea typeface="+mn-ea"/>
                <a:cs typeface="+mn-cs"/>
              </a:rPr>
              <a:t>sense of the entire collection of observations. These groups may reflect</a:t>
            </a:r>
          </a:p>
          <a:p>
            <a:r>
              <a:rPr lang="en-US" sz="1200" kern="1200" dirty="0">
                <a:solidFill>
                  <a:schemeClr val="tx1"/>
                </a:solidFill>
                <a:effectLst/>
                <a:latin typeface="+mn-lt"/>
                <a:ea typeface="+mn-ea"/>
                <a:cs typeface="+mn-cs"/>
              </a:rPr>
              <a:t>the types of observations found in a data set. For example, the groups</a:t>
            </a:r>
          </a:p>
          <a:p>
            <a:r>
              <a:rPr lang="en-US" sz="1200" kern="1200" dirty="0">
                <a:solidFill>
                  <a:schemeClr val="tx1"/>
                </a:solidFill>
                <a:effectLst/>
                <a:latin typeface="+mn-lt"/>
                <a:ea typeface="+mn-ea"/>
                <a:cs typeface="+mn-cs"/>
              </a:rPr>
              <a:t>might summarize the different types of customers who visit a particular</a:t>
            </a:r>
          </a:p>
          <a:p>
            <a:r>
              <a:rPr lang="en-US" sz="1200" kern="1200" dirty="0">
                <a:solidFill>
                  <a:schemeClr val="tx1"/>
                </a:solidFill>
                <a:effectLst/>
                <a:latin typeface="+mn-lt"/>
                <a:ea typeface="+mn-ea"/>
                <a:cs typeface="+mn-cs"/>
              </a:rPr>
              <a:t>shop based on collected demographic information</a:t>
            </a:r>
          </a:p>
          <a:p>
            <a:endParaRPr lang="en-US" sz="1200" kern="1200" dirty="0">
              <a:solidFill>
                <a:schemeClr val="tx1"/>
              </a:solidFill>
              <a:effectLst/>
              <a:latin typeface="+mn-lt"/>
              <a:ea typeface="+mn-ea"/>
              <a:cs typeface="+mn-cs"/>
            </a:endParaRPr>
          </a:p>
          <a:p>
            <a:endParaRPr lang="vi-VN" dirty="0"/>
          </a:p>
          <a:p>
            <a:endParaRPr lang="vi-VN" dirty="0"/>
          </a:p>
        </p:txBody>
      </p:sp>
      <p:sp>
        <p:nvSpPr>
          <p:cNvPr id="4" name="Slide Number Placeholder 3"/>
          <p:cNvSpPr>
            <a:spLocks noGrp="1"/>
          </p:cNvSpPr>
          <p:nvPr>
            <p:ph type="sldNum" sz="quarter" idx="5"/>
          </p:nvPr>
        </p:nvSpPr>
        <p:spPr/>
        <p:txBody>
          <a:bodyPr/>
          <a:lstStyle/>
          <a:p>
            <a:fld id="{A8C83890-6E6B-1247-9DBC-94457027C3ED}" type="slidenum">
              <a:rPr lang="en-US" smtClean="0"/>
              <a:t>49</a:t>
            </a:fld>
            <a:endParaRPr lang="en-US"/>
          </a:p>
        </p:txBody>
      </p:sp>
    </p:spTree>
    <p:extLst>
      <p:ext uri="{BB962C8B-B14F-4D97-AF65-F5344CB8AC3E}">
        <p14:creationId xmlns:p14="http://schemas.microsoft.com/office/powerpoint/2010/main" val="21087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 machine learning (ML) literature, clustering is one of the methods that is normally used in unsupervised learning with the aim of learning the underlying hidden structures of the data and its categorization.</a:t>
            </a:r>
          </a:p>
          <a:p>
            <a:endParaRPr lang="vi-VN" dirty="0"/>
          </a:p>
          <a:p>
            <a:r>
              <a:rPr lang="en-US" sz="1200" b="1" i="0" kern="1200" dirty="0">
                <a:solidFill>
                  <a:schemeClr val="tx1"/>
                </a:solidFill>
                <a:effectLst/>
                <a:latin typeface="+mn-lt"/>
                <a:ea typeface="+mn-ea"/>
                <a:cs typeface="+mn-cs"/>
              </a:rPr>
              <a:t>how can we choose the best clustering algorithm for our data analysis task? and how can we assess the best number of clusters ?</a:t>
            </a:r>
          </a:p>
          <a:p>
            <a:endParaRPr lang="vi-VN" dirty="0"/>
          </a:p>
          <a:p>
            <a:r>
              <a:rPr lang="en-US" b="1" dirty="0"/>
              <a:t>grouping sets of data objects with the aim of finding relationships within the objects that compose the data</a:t>
            </a:r>
          </a:p>
          <a:p>
            <a:endParaRPr lang="en-US" dirty="0"/>
          </a:p>
          <a:p>
            <a:r>
              <a:rPr lang="en-US" b="1" dirty="0"/>
              <a:t>to find similarities within the data, draw inferences, find hidden patterns and also to reconstruct a possibly underlying data structure</a:t>
            </a:r>
          </a:p>
          <a:p>
            <a:endParaRPr lang="vi-VN" dirty="0"/>
          </a:p>
        </p:txBody>
      </p:sp>
      <p:sp>
        <p:nvSpPr>
          <p:cNvPr id="4" name="Slide Number Placeholder 3"/>
          <p:cNvSpPr>
            <a:spLocks noGrp="1"/>
          </p:cNvSpPr>
          <p:nvPr>
            <p:ph type="sldNum" sz="quarter" idx="5"/>
          </p:nvPr>
        </p:nvSpPr>
        <p:spPr/>
        <p:txBody>
          <a:bodyPr/>
          <a:lstStyle/>
          <a:p>
            <a:fld id="{A8C83890-6E6B-1247-9DBC-94457027C3ED}" type="slidenum">
              <a:rPr lang="en-US" smtClean="0"/>
              <a:t>52</a:t>
            </a:fld>
            <a:endParaRPr lang="en-US"/>
          </a:p>
        </p:txBody>
      </p:sp>
    </p:spTree>
    <p:extLst>
      <p:ext uri="{BB962C8B-B14F-4D97-AF65-F5344CB8AC3E}">
        <p14:creationId xmlns:p14="http://schemas.microsoft.com/office/powerpoint/2010/main" val="2257801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Taxicab geometry versus Euclidean distance: In taxicab geometry, the red, yellow, and blue paths all have the same shortest path length of 12. In Euclidean geometry, the green line has length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6{\sqrt {2}}\</a:t>
            </a:r>
            <a:r>
              <a:rPr lang="en-US" sz="1200" b="0" i="0" kern="1200" dirty="0" err="1">
                <a:solidFill>
                  <a:schemeClr val="tx1"/>
                </a:solidFill>
                <a:effectLst/>
                <a:latin typeface="+mn-lt"/>
                <a:ea typeface="+mn-ea"/>
                <a:cs typeface="+mn-cs"/>
              </a:rPr>
              <a:t>approx</a:t>
            </a:r>
            <a:r>
              <a:rPr lang="en-US" sz="1200" b="0" i="0" kern="1200" dirty="0">
                <a:solidFill>
                  <a:schemeClr val="tx1"/>
                </a:solidFill>
                <a:effectLst/>
                <a:latin typeface="+mn-lt"/>
                <a:ea typeface="+mn-ea"/>
                <a:cs typeface="+mn-cs"/>
              </a:rPr>
              <a:t> 8.49} and is the unique shortest path.</a:t>
            </a:r>
            <a:endParaRPr lang="vi-VN" dirty="0"/>
          </a:p>
        </p:txBody>
      </p:sp>
      <p:sp>
        <p:nvSpPr>
          <p:cNvPr id="4" name="Slide Number Placeholder 3"/>
          <p:cNvSpPr>
            <a:spLocks noGrp="1"/>
          </p:cNvSpPr>
          <p:nvPr>
            <p:ph type="sldNum" sz="quarter" idx="5"/>
          </p:nvPr>
        </p:nvSpPr>
        <p:spPr/>
        <p:txBody>
          <a:bodyPr/>
          <a:lstStyle/>
          <a:p>
            <a:fld id="{A8C83890-6E6B-1247-9DBC-94457027C3ED}" type="slidenum">
              <a:rPr lang="en-US" smtClean="0"/>
              <a:t>57</a:t>
            </a:fld>
            <a:endParaRPr lang="en-US"/>
          </a:p>
        </p:txBody>
      </p:sp>
    </p:spTree>
    <p:extLst>
      <p:ext uri="{BB962C8B-B14F-4D97-AF65-F5344CB8AC3E}">
        <p14:creationId xmlns:p14="http://schemas.microsoft.com/office/powerpoint/2010/main" val="572338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just">
              <a:lnSpc>
                <a:spcPct val="150000"/>
              </a:lnSpc>
              <a:spcBef>
                <a:spcPts val="0"/>
              </a:spcBef>
              <a:spcAft>
                <a:spcPts val="0"/>
              </a:spcAft>
              <a:buFont typeface="Arial" panose="020B0604020202020204" pitchFamily="34" charset="0"/>
              <a:buChar char="-"/>
              <a:tabLst>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 pos="8555167" algn="l"/>
              </a:tabLst>
            </a:pPr>
            <a:r>
              <a:rPr lang="en-GB" altLang="en-US" sz="2177" dirty="0"/>
              <a:t>Many explored domains have hundreds to tens of thousands of variables/features with many irrelevant and redundant ones!</a:t>
            </a:r>
          </a:p>
          <a:p>
            <a:pPr lvl="1" algn="just">
              <a:lnSpc>
                <a:spcPct val="150000"/>
              </a:lnSpc>
              <a:spcBef>
                <a:spcPts val="0"/>
              </a:spcBef>
              <a:spcAft>
                <a:spcPts val="0"/>
              </a:spcAft>
              <a:buNone/>
              <a:tabLst>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 pos="8555167" algn="l"/>
              </a:tabLst>
            </a:pPr>
            <a:endParaRPr lang="en-GB" altLang="en-US" sz="2177" dirty="0"/>
          </a:p>
          <a:p>
            <a:pPr lvl="1" algn="just">
              <a:lnSpc>
                <a:spcPct val="150000"/>
              </a:lnSpc>
              <a:spcBef>
                <a:spcPts val="0"/>
              </a:spcBef>
              <a:spcAft>
                <a:spcPts val="0"/>
              </a:spcAft>
              <a:buNone/>
              <a:tabLst>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 pos="8555167" algn="l"/>
              </a:tabLst>
            </a:pPr>
            <a:r>
              <a:rPr lang="en-GB" altLang="en-US" sz="2177" dirty="0"/>
              <a:t>-	In domains with many features the underlying probability distribution can be very complex and very hard to estimate (e.g. dependencies between variables) !</a:t>
            </a:r>
          </a:p>
          <a:p>
            <a:pPr lvl="1" algn="just">
              <a:lnSpc>
                <a:spcPct val="150000"/>
              </a:lnSpc>
              <a:spcBef>
                <a:spcPts val="0"/>
              </a:spcBef>
              <a:spcAft>
                <a:spcPts val="0"/>
              </a:spcAft>
              <a:buNone/>
              <a:tabLst>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 pos="8555167" algn="l"/>
              </a:tabLst>
            </a:pPr>
            <a:endParaRPr lang="en-GB" altLang="en-US" sz="2177" dirty="0"/>
          </a:p>
          <a:p>
            <a:pPr lvl="1" algn="just">
              <a:lnSpc>
                <a:spcPct val="150000"/>
              </a:lnSpc>
              <a:spcBef>
                <a:spcPts val="0"/>
              </a:spcBef>
              <a:spcAft>
                <a:spcPts val="0"/>
              </a:spcAft>
              <a:buFont typeface="Arial" panose="020B0604020202020204" pitchFamily="34" charset="0"/>
              <a:buChar char="-"/>
              <a:tabLst>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 pos="8555167" algn="l"/>
              </a:tabLst>
            </a:pPr>
            <a:r>
              <a:rPr lang="en-GB" altLang="en-US" sz="2177" dirty="0"/>
              <a:t>Irrelevant and redundant features can “confuse” learners!</a:t>
            </a:r>
          </a:p>
          <a:p>
            <a:pPr lvl="1" algn="just">
              <a:lnSpc>
                <a:spcPct val="150000"/>
              </a:lnSpc>
              <a:spcBef>
                <a:spcPts val="0"/>
              </a:spcBef>
              <a:spcAft>
                <a:spcPts val="0"/>
              </a:spcAft>
              <a:buNone/>
              <a:tabLst>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 pos="8555167" algn="l"/>
              </a:tabLst>
            </a:pPr>
            <a:endParaRPr lang="en-GB" altLang="en-US" sz="2177" dirty="0"/>
          </a:p>
          <a:p>
            <a:pPr lvl="1" algn="just">
              <a:lnSpc>
                <a:spcPct val="150000"/>
              </a:lnSpc>
              <a:spcBef>
                <a:spcPts val="0"/>
              </a:spcBef>
              <a:spcAft>
                <a:spcPts val="0"/>
              </a:spcAft>
              <a:buFont typeface="Arial" panose="020B0604020202020204" pitchFamily="34" charset="0"/>
              <a:buChar char="-"/>
              <a:tabLst>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 pos="8555167" algn="l"/>
              </a:tabLst>
            </a:pPr>
            <a:r>
              <a:rPr lang="en-GB" altLang="en-US" sz="2177" dirty="0"/>
              <a:t>Limited training data!</a:t>
            </a:r>
          </a:p>
          <a:p>
            <a:pPr lvl="1" algn="just">
              <a:lnSpc>
                <a:spcPct val="150000"/>
              </a:lnSpc>
              <a:spcBef>
                <a:spcPts val="0"/>
              </a:spcBef>
              <a:spcAft>
                <a:spcPts val="0"/>
              </a:spcAft>
              <a:buNone/>
              <a:tabLst>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 pos="8555167" algn="l"/>
              </a:tabLst>
            </a:pPr>
            <a:endParaRPr lang="en-GB" altLang="en-US" sz="2177" dirty="0"/>
          </a:p>
          <a:p>
            <a:pPr lvl="1" algn="just">
              <a:lnSpc>
                <a:spcPct val="150000"/>
              </a:lnSpc>
              <a:spcBef>
                <a:spcPts val="0"/>
              </a:spcBef>
              <a:spcAft>
                <a:spcPts val="0"/>
              </a:spcAft>
              <a:buFont typeface="Arial" panose="020B0604020202020204" pitchFamily="34" charset="0"/>
              <a:buChar char="-"/>
              <a:tabLst>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 pos="8555167" algn="l"/>
              </a:tabLst>
            </a:pPr>
            <a:r>
              <a:rPr lang="en-GB" altLang="en-US" sz="2177" dirty="0"/>
              <a:t>Limited computational resources!</a:t>
            </a:r>
          </a:p>
          <a:p>
            <a:endParaRPr lang="vi-VN" dirty="0"/>
          </a:p>
        </p:txBody>
      </p:sp>
      <p:sp>
        <p:nvSpPr>
          <p:cNvPr id="4" name="Slide Number Placeholder 3"/>
          <p:cNvSpPr>
            <a:spLocks noGrp="1"/>
          </p:cNvSpPr>
          <p:nvPr>
            <p:ph type="sldNum" sz="quarter" idx="5"/>
          </p:nvPr>
        </p:nvSpPr>
        <p:spPr/>
        <p:txBody>
          <a:bodyPr/>
          <a:lstStyle/>
          <a:p>
            <a:fld id="{A8C83890-6E6B-1247-9DBC-94457027C3ED}" type="slidenum">
              <a:rPr lang="en-US" smtClean="0"/>
              <a:t>69</a:t>
            </a:fld>
            <a:endParaRPr lang="en-US"/>
          </a:p>
        </p:txBody>
      </p:sp>
    </p:spTree>
    <p:extLst>
      <p:ext uri="{BB962C8B-B14F-4D97-AF65-F5344CB8AC3E}">
        <p14:creationId xmlns:p14="http://schemas.microsoft.com/office/powerpoint/2010/main" val="773607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1" name="Rectangle 1"/>
          <p:cNvSpPr>
            <a:spLocks noGrp="1" noRot="1" noChangeAspect="1" noChangeArrowheads="1" noTextEdit="1"/>
          </p:cNvSpPr>
          <p:nvPr>
            <p:ph type="sldImg"/>
          </p:nvPr>
        </p:nvSpPr>
        <p:spPr bwMode="auto">
          <a:xfrm>
            <a:off x="1106488" y="801688"/>
            <a:ext cx="5346700" cy="40100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562" name="Rectangle 2"/>
          <p:cNvSpPr txBox="1">
            <a:spLocks noGrp="1" noChangeArrowheads="1"/>
          </p:cNvSpPr>
          <p:nvPr>
            <p:ph type="body" idx="1"/>
          </p:nvPr>
        </p:nvSpPr>
        <p:spPr bwMode="auto">
          <a:xfrm>
            <a:off x="1169988" y="5086350"/>
            <a:ext cx="5226050"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AT" altLang="en-US" dirty="0"/>
          </a:p>
        </p:txBody>
      </p:sp>
    </p:spTree>
    <p:extLst>
      <p:ext uri="{BB962C8B-B14F-4D97-AF65-F5344CB8AC3E}">
        <p14:creationId xmlns:p14="http://schemas.microsoft.com/office/powerpoint/2010/main" val="766109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IN" sz="1200" dirty="0"/>
              <a:t>It is so easy and convenient to collect data</a:t>
            </a:r>
          </a:p>
          <a:p>
            <a:pPr algn="just">
              <a:lnSpc>
                <a:spcPct val="150000"/>
              </a:lnSpc>
            </a:pPr>
            <a:r>
              <a:rPr lang="en-IN" sz="1200" dirty="0"/>
              <a:t>Data is not collected only for data mining</a:t>
            </a:r>
          </a:p>
          <a:p>
            <a:pPr algn="just">
              <a:lnSpc>
                <a:spcPct val="150000"/>
              </a:lnSpc>
            </a:pPr>
            <a:r>
              <a:rPr lang="en-IN" sz="1200" dirty="0"/>
              <a:t>Data accumulates in an unprecedented speed</a:t>
            </a:r>
          </a:p>
          <a:p>
            <a:pPr algn="just">
              <a:lnSpc>
                <a:spcPct val="150000"/>
              </a:lnSpc>
            </a:pPr>
            <a:r>
              <a:rPr lang="en-IN" sz="1200" dirty="0"/>
              <a:t>Data pre-processing is an important part for </a:t>
            </a:r>
            <a:r>
              <a:rPr lang="en-IN" sz="1200" i="1" dirty="0"/>
              <a:t>effective machine learning and data mining</a:t>
            </a:r>
          </a:p>
          <a:p>
            <a:pPr algn="just">
              <a:lnSpc>
                <a:spcPct val="150000"/>
              </a:lnSpc>
            </a:pPr>
            <a:r>
              <a:rPr lang="en-IN" sz="1200" dirty="0"/>
              <a:t>Dimensionality reduction is an effective approach to downsizing data</a:t>
            </a:r>
          </a:p>
          <a:p>
            <a:endParaRPr lang="vi-VN" dirty="0"/>
          </a:p>
        </p:txBody>
      </p:sp>
      <p:sp>
        <p:nvSpPr>
          <p:cNvPr id="4" name="Slide Number Placeholder 3"/>
          <p:cNvSpPr>
            <a:spLocks noGrp="1"/>
          </p:cNvSpPr>
          <p:nvPr>
            <p:ph type="sldNum" sz="quarter" idx="5"/>
          </p:nvPr>
        </p:nvSpPr>
        <p:spPr/>
        <p:txBody>
          <a:bodyPr/>
          <a:lstStyle/>
          <a:p>
            <a:fld id="{A8C83890-6E6B-1247-9DBC-94457027C3ED}" type="slidenum">
              <a:rPr lang="en-US" smtClean="0"/>
              <a:t>71</a:t>
            </a:fld>
            <a:endParaRPr lang="en-US"/>
          </a:p>
        </p:txBody>
      </p:sp>
    </p:spTree>
    <p:extLst>
      <p:ext uri="{BB962C8B-B14F-4D97-AF65-F5344CB8AC3E}">
        <p14:creationId xmlns:p14="http://schemas.microsoft.com/office/powerpoint/2010/main" val="50174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unique colors (3-4)</a:t>
            </a:r>
          </a:p>
        </p:txBody>
      </p:sp>
      <p:sp>
        <p:nvSpPr>
          <p:cNvPr id="4" name="Slide Number Placeholder 3"/>
          <p:cNvSpPr>
            <a:spLocks noGrp="1"/>
          </p:cNvSpPr>
          <p:nvPr>
            <p:ph type="sldNum" sz="quarter" idx="10"/>
          </p:nvPr>
        </p:nvSpPr>
        <p:spPr/>
        <p:txBody>
          <a:bodyPr/>
          <a:lstStyle/>
          <a:p>
            <a:fld id="{8FF38DAD-5F37-4EA5-A798-26ED1E453939}" type="slidenum">
              <a:rPr lang="en-US" smtClean="0"/>
              <a:pPr/>
              <a:t>73</a:t>
            </a:fld>
            <a:endParaRPr lang="en-US"/>
          </a:p>
        </p:txBody>
      </p:sp>
    </p:spTree>
    <p:extLst>
      <p:ext uri="{BB962C8B-B14F-4D97-AF65-F5344CB8AC3E}">
        <p14:creationId xmlns:p14="http://schemas.microsoft.com/office/powerpoint/2010/main" val="1643137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Pca3d2d</a:t>
            </a:r>
            <a:r>
              <a:rPr lang="en-US" baseline="0" dirty="0"/>
              <a:t> in lecture-slides/assets/</a:t>
            </a:r>
            <a:r>
              <a:rPr lang="en-US" baseline="0" dirty="0" err="1"/>
              <a:t>pca</a:t>
            </a:r>
            <a:r>
              <a:rPr lang="en-US" baseline="0" dirty="0"/>
              <a:t>/</a:t>
            </a:r>
          </a:p>
          <a:p>
            <a:endParaRPr lang="en-US" baseline="0" dirty="0"/>
          </a:p>
          <a:p>
            <a:r>
              <a:rPr lang="en-US" baseline="0" dirty="0"/>
              <a:t>Label axes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74</a:t>
            </a:fld>
            <a:endParaRPr lang="en-US"/>
          </a:p>
        </p:txBody>
      </p:sp>
    </p:spTree>
    <p:extLst>
      <p:ext uri="{BB962C8B-B14F-4D97-AF65-F5344CB8AC3E}">
        <p14:creationId xmlns:p14="http://schemas.microsoft.com/office/powerpoint/2010/main" val="3553503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Reduce from 2-dimension to 1-dimension: Find a direction (a vector                   )</a:t>
            </a:r>
          </a:p>
          <a:p>
            <a:r>
              <a:rPr lang="en-US" sz="1200" dirty="0"/>
              <a:t>onto which to project the data so as to minimize the projection error.</a:t>
            </a:r>
          </a:p>
        </p:txBody>
      </p:sp>
      <p:sp>
        <p:nvSpPr>
          <p:cNvPr id="4" name="Slide Number Placeholder 3"/>
          <p:cNvSpPr>
            <a:spLocks noGrp="1"/>
          </p:cNvSpPr>
          <p:nvPr>
            <p:ph type="sldNum" sz="quarter" idx="10"/>
          </p:nvPr>
        </p:nvSpPr>
        <p:spPr/>
        <p:txBody>
          <a:bodyPr/>
          <a:lstStyle/>
          <a:p>
            <a:fld id="{8FF38DAD-5F37-4EA5-A798-26ED1E453939}" type="slidenum">
              <a:rPr lang="en-US" smtClean="0"/>
              <a:pPr/>
              <a:t>75</a:t>
            </a:fld>
            <a:endParaRPr lang="en-US"/>
          </a:p>
        </p:txBody>
      </p:sp>
    </p:spTree>
    <p:extLst>
      <p:ext uri="{BB962C8B-B14F-4D97-AF65-F5344CB8AC3E}">
        <p14:creationId xmlns:p14="http://schemas.microsoft.com/office/powerpoint/2010/main" val="183492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critical early step in any analysis is to identify (for the</a:t>
            </a:r>
          </a:p>
          <a:p>
            <a:r>
              <a:rPr lang="en-US" sz="1200" kern="1200" dirty="0">
                <a:solidFill>
                  <a:schemeClr val="tx1"/>
                </a:solidFill>
                <a:effectLst/>
                <a:latin typeface="+mn-lt"/>
                <a:ea typeface="+mn-ea"/>
                <a:cs typeface="+mn-cs"/>
              </a:rPr>
              <a:t>engineering problem at hand) which of the above questions</a:t>
            </a:r>
          </a:p>
          <a:p>
            <a:r>
              <a:rPr lang="en-US" sz="1200" kern="1200" dirty="0">
                <a:solidFill>
                  <a:schemeClr val="tx1"/>
                </a:solidFill>
                <a:effectLst/>
                <a:latin typeface="+mn-lt"/>
                <a:ea typeface="+mn-ea"/>
                <a:cs typeface="+mn-cs"/>
              </a:rPr>
              <a:t>are relevant. That is, we need to identify which questions we</a:t>
            </a:r>
          </a:p>
          <a:p>
            <a:r>
              <a:rPr lang="en-US" sz="1200" kern="1200" dirty="0">
                <a:solidFill>
                  <a:schemeClr val="tx1"/>
                </a:solidFill>
                <a:effectLst/>
                <a:latin typeface="+mn-lt"/>
                <a:ea typeface="+mn-ea"/>
                <a:cs typeface="+mn-cs"/>
              </a:rPr>
              <a:t>want answered and which questions have no bearing on the</a:t>
            </a:r>
          </a:p>
          <a:p>
            <a:r>
              <a:rPr lang="en-US" sz="1200" kern="1200" dirty="0">
                <a:solidFill>
                  <a:schemeClr val="tx1"/>
                </a:solidFill>
                <a:effectLst/>
                <a:latin typeface="+mn-lt"/>
                <a:ea typeface="+mn-ea"/>
                <a:cs typeface="+mn-cs"/>
              </a:rPr>
              <a:t>problem at hand. After collecting such a set of questions, an</a:t>
            </a:r>
          </a:p>
          <a:p>
            <a:r>
              <a:rPr lang="en-US" sz="1200" kern="1200" dirty="0">
                <a:solidFill>
                  <a:schemeClr val="tx1"/>
                </a:solidFill>
                <a:effectLst/>
                <a:latin typeface="+mn-lt"/>
                <a:ea typeface="+mn-ea"/>
                <a:cs typeface="+mn-cs"/>
              </a:rPr>
              <a:t>equally important step, which is invaluable for maintaining</a:t>
            </a:r>
          </a:p>
          <a:p>
            <a:r>
              <a:rPr lang="en-US" sz="1200" kern="1200" dirty="0">
                <a:solidFill>
                  <a:schemeClr val="tx1"/>
                </a:solidFill>
                <a:effectLst/>
                <a:latin typeface="+mn-lt"/>
                <a:ea typeface="+mn-ea"/>
                <a:cs typeface="+mn-cs"/>
              </a:rPr>
              <a:t>focus, is to</a:t>
            </a:r>
          </a:p>
          <a:p>
            <a:endParaRPr lang="vi-VN" dirty="0"/>
          </a:p>
        </p:txBody>
      </p:sp>
      <p:sp>
        <p:nvSpPr>
          <p:cNvPr id="4" name="Slide Number Placeholder 3"/>
          <p:cNvSpPr>
            <a:spLocks noGrp="1"/>
          </p:cNvSpPr>
          <p:nvPr>
            <p:ph type="sldNum" sz="quarter" idx="5"/>
          </p:nvPr>
        </p:nvSpPr>
        <p:spPr/>
        <p:txBody>
          <a:bodyPr/>
          <a:lstStyle/>
          <a:p>
            <a:fld id="{A8C83890-6E6B-1247-9DBC-94457027C3ED}" type="slidenum">
              <a:rPr lang="en-US" smtClean="0"/>
              <a:t>9</a:t>
            </a:fld>
            <a:endParaRPr lang="en-US"/>
          </a:p>
        </p:txBody>
      </p:sp>
    </p:spTree>
    <p:extLst>
      <p:ext uri="{BB962C8B-B14F-4D97-AF65-F5344CB8AC3E}">
        <p14:creationId xmlns:p14="http://schemas.microsoft.com/office/powerpoint/2010/main" val="2681000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numbers to LATEX as well</a:t>
            </a:r>
          </a:p>
        </p:txBody>
      </p:sp>
      <p:sp>
        <p:nvSpPr>
          <p:cNvPr id="4" name="Slide Number Placeholder 3"/>
          <p:cNvSpPr>
            <a:spLocks noGrp="1"/>
          </p:cNvSpPr>
          <p:nvPr>
            <p:ph type="sldNum" sz="quarter" idx="10"/>
          </p:nvPr>
        </p:nvSpPr>
        <p:spPr/>
        <p:txBody>
          <a:bodyPr/>
          <a:lstStyle/>
          <a:p>
            <a:fld id="{8FF38DAD-5F37-4EA5-A798-26ED1E453939}" type="slidenum">
              <a:rPr lang="en-US" smtClean="0"/>
              <a:pPr/>
              <a:t>76</a:t>
            </a:fld>
            <a:endParaRPr lang="en-US"/>
          </a:p>
        </p:txBody>
      </p:sp>
    </p:spTree>
    <p:extLst>
      <p:ext uri="{BB962C8B-B14F-4D97-AF65-F5344CB8AC3E}">
        <p14:creationId xmlns:p14="http://schemas.microsoft.com/office/powerpoint/2010/main" val="3060822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block plot can provide answers to the following</a:t>
            </a:r>
          </a:p>
          <a:p>
            <a:r>
              <a:rPr lang="en-US" sz="1200" kern="1200" dirty="0">
                <a:solidFill>
                  <a:schemeClr val="tx1"/>
                </a:solidFill>
                <a:effectLst/>
                <a:latin typeface="+mn-lt"/>
                <a:ea typeface="+mn-ea"/>
                <a:cs typeface="+mn-cs"/>
              </a:rPr>
              <a:t>questions:</a:t>
            </a:r>
          </a:p>
          <a:p>
            <a:r>
              <a:rPr lang="en-US" sz="1200" kern="1200" dirty="0">
                <a:solidFill>
                  <a:schemeClr val="tx1"/>
                </a:solidFill>
                <a:effectLst/>
                <a:latin typeface="+mn-lt"/>
                <a:ea typeface="+mn-ea"/>
                <a:cs typeface="+mn-cs"/>
              </a:rPr>
              <a:t>1. Is the factor of interest significant?</a:t>
            </a:r>
          </a:p>
          <a:p>
            <a:r>
              <a:rPr lang="en-US" sz="1200" kern="1200" dirty="0">
                <a:solidFill>
                  <a:schemeClr val="tx1"/>
                </a:solidFill>
                <a:effectLst/>
                <a:latin typeface="+mn-lt"/>
                <a:ea typeface="+mn-ea"/>
                <a:cs typeface="+mn-cs"/>
              </a:rPr>
              <a:t>2. Does the factor of interest have an effect?</a:t>
            </a:r>
          </a:p>
          <a:p>
            <a:r>
              <a:rPr lang="en-US" sz="1200" kern="1200" dirty="0">
                <a:solidFill>
                  <a:schemeClr val="tx1"/>
                </a:solidFill>
                <a:effectLst/>
                <a:latin typeface="+mn-lt"/>
                <a:ea typeface="+mn-ea"/>
                <a:cs typeface="+mn-cs"/>
              </a:rPr>
              <a:t>3. Does the location change between levels of the primary</a:t>
            </a:r>
          </a:p>
          <a:p>
            <a:r>
              <a:rPr lang="en-US" sz="1200" kern="1200" dirty="0">
                <a:solidFill>
                  <a:schemeClr val="tx1"/>
                </a:solidFill>
                <a:effectLst/>
                <a:latin typeface="+mn-lt"/>
                <a:ea typeface="+mn-ea"/>
                <a:cs typeface="+mn-cs"/>
              </a:rPr>
              <a:t>factor?</a:t>
            </a:r>
          </a:p>
          <a:p>
            <a:r>
              <a:rPr lang="en-US" sz="1200" kern="1200" dirty="0">
                <a:solidFill>
                  <a:schemeClr val="tx1"/>
                </a:solidFill>
                <a:effectLst/>
                <a:latin typeface="+mn-lt"/>
                <a:ea typeface="+mn-ea"/>
                <a:cs typeface="+mn-cs"/>
              </a:rPr>
              <a:t>4. Has the process improved?</a:t>
            </a:r>
          </a:p>
          <a:p>
            <a:r>
              <a:rPr lang="en-US" sz="1200" kern="1200" dirty="0">
                <a:solidFill>
                  <a:schemeClr val="tx1"/>
                </a:solidFill>
                <a:effectLst/>
                <a:latin typeface="+mn-lt"/>
                <a:ea typeface="+mn-ea"/>
                <a:cs typeface="+mn-cs"/>
              </a:rPr>
              <a:t>5. What is the best setting (= level) of the primary factor?</a:t>
            </a:r>
          </a:p>
          <a:p>
            <a:r>
              <a:rPr lang="en-US" sz="1200" kern="1200" dirty="0">
                <a:solidFill>
                  <a:schemeClr val="tx1"/>
                </a:solidFill>
                <a:effectLst/>
                <a:latin typeface="+mn-lt"/>
                <a:ea typeface="+mn-ea"/>
                <a:cs typeface="+mn-cs"/>
              </a:rPr>
              <a:t>6. How much of an average improvement can we expect</a:t>
            </a:r>
          </a:p>
          <a:p>
            <a:r>
              <a:rPr lang="en-US" sz="1200" kern="1200" dirty="0">
                <a:solidFill>
                  <a:schemeClr val="tx1"/>
                </a:solidFill>
                <a:effectLst/>
                <a:latin typeface="+mn-lt"/>
                <a:ea typeface="+mn-ea"/>
                <a:cs typeface="+mn-cs"/>
              </a:rPr>
              <a:t>with this best setting of the primary factor?</a:t>
            </a:r>
          </a:p>
          <a:p>
            <a:r>
              <a:rPr lang="en-US" sz="1200" kern="1200" dirty="0">
                <a:solidFill>
                  <a:schemeClr val="tx1"/>
                </a:solidFill>
                <a:effectLst/>
                <a:latin typeface="+mn-lt"/>
                <a:ea typeface="+mn-ea"/>
                <a:cs typeface="+mn-cs"/>
              </a:rPr>
              <a:t>7. Is there an interaction between the primary factor and</a:t>
            </a:r>
          </a:p>
          <a:p>
            <a:r>
              <a:rPr lang="en-US" sz="1200" kern="1200" dirty="0">
                <a:solidFill>
                  <a:schemeClr val="tx1"/>
                </a:solidFill>
                <a:effectLst/>
                <a:latin typeface="+mn-lt"/>
                <a:ea typeface="+mn-ea"/>
                <a:cs typeface="+mn-cs"/>
              </a:rPr>
              <a:t>one or more nuisance factors?</a:t>
            </a:r>
          </a:p>
          <a:p>
            <a:r>
              <a:rPr lang="en-US" sz="1200" kern="1200" dirty="0">
                <a:solidFill>
                  <a:schemeClr val="tx1"/>
                </a:solidFill>
                <a:effectLst/>
                <a:latin typeface="+mn-lt"/>
                <a:ea typeface="+mn-ea"/>
                <a:cs typeface="+mn-cs"/>
              </a:rPr>
              <a:t>8. Does the effect of the primary factor change depending</a:t>
            </a:r>
          </a:p>
          <a:p>
            <a:r>
              <a:rPr lang="en-US" sz="1200" kern="1200" dirty="0">
                <a:solidFill>
                  <a:schemeClr val="tx1"/>
                </a:solidFill>
                <a:effectLst/>
                <a:latin typeface="+mn-lt"/>
                <a:ea typeface="+mn-ea"/>
                <a:cs typeface="+mn-cs"/>
              </a:rPr>
              <a:t>on the setting of some nuisance factor?</a:t>
            </a:r>
          </a:p>
          <a:p>
            <a:r>
              <a:rPr lang="en-US" sz="1200" kern="1200" dirty="0">
                <a:solidFill>
                  <a:schemeClr val="tx1"/>
                </a:solidFill>
                <a:effectLst/>
                <a:latin typeface="+mn-lt"/>
                <a:ea typeface="+mn-ea"/>
                <a:cs typeface="+mn-cs"/>
              </a:rPr>
              <a:t>9. Are there any outliers?</a:t>
            </a:r>
          </a:p>
          <a:p>
            <a:endParaRPr lang="vi-VN" dirty="0"/>
          </a:p>
        </p:txBody>
      </p:sp>
      <p:sp>
        <p:nvSpPr>
          <p:cNvPr id="4" name="Slide Number Placeholder 3"/>
          <p:cNvSpPr>
            <a:spLocks noGrp="1"/>
          </p:cNvSpPr>
          <p:nvPr>
            <p:ph type="sldNum" sz="quarter" idx="5"/>
          </p:nvPr>
        </p:nvSpPr>
        <p:spPr/>
        <p:txBody>
          <a:bodyPr/>
          <a:lstStyle/>
          <a:p>
            <a:fld id="{A8C83890-6E6B-1247-9DBC-94457027C3ED}" type="slidenum">
              <a:rPr lang="en-US" smtClean="0"/>
              <a:t>84</a:t>
            </a:fld>
            <a:endParaRPr lang="en-US"/>
          </a:p>
        </p:txBody>
      </p:sp>
    </p:spTree>
    <p:extLst>
      <p:ext uri="{BB962C8B-B14F-4D97-AF65-F5344CB8AC3E}">
        <p14:creationId xmlns:p14="http://schemas.microsoft.com/office/powerpoint/2010/main" val="1845064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important step for any data science project is undertaking Exploratory Data Analysis(EDA). According to </a:t>
            </a:r>
            <a:r>
              <a:rPr lang="en-US" dirty="0">
                <a:hlinkClick r:id="rId3"/>
              </a:rPr>
              <a:t>John Tukey</a:t>
            </a:r>
            <a:r>
              <a:rPr lang="en-US" dirty="0"/>
              <a:t> ,</a:t>
            </a:r>
          </a:p>
          <a:p>
            <a:r>
              <a:rPr lang="en-US" dirty="0"/>
              <a:t>“</a:t>
            </a:r>
            <a:r>
              <a:rPr lang="en-US" i="1" dirty="0"/>
              <a:t>Exploratory data analysis is an attitude , a state of flexibility, a willingness to look for those things that we believe are not there, as well as those we believe to be there</a:t>
            </a:r>
            <a:r>
              <a:rPr lang="en-US" dirty="0"/>
              <a:t>”</a:t>
            </a:r>
            <a:br>
              <a:rPr lang="en-US" dirty="0"/>
            </a:br>
            <a:endParaRPr lang="vi-VN" dirty="0"/>
          </a:p>
          <a:p>
            <a:endParaRPr lang="en-US" dirty="0"/>
          </a:p>
        </p:txBody>
      </p:sp>
      <p:sp>
        <p:nvSpPr>
          <p:cNvPr id="4" name="Slide Number Placeholder 3"/>
          <p:cNvSpPr>
            <a:spLocks noGrp="1"/>
          </p:cNvSpPr>
          <p:nvPr>
            <p:ph type="sldNum" sz="quarter" idx="5"/>
          </p:nvPr>
        </p:nvSpPr>
        <p:spPr/>
        <p:txBody>
          <a:bodyPr/>
          <a:lstStyle/>
          <a:p>
            <a:fld id="{A8C83890-6E6B-1247-9DBC-94457027C3ED}" type="slidenum">
              <a:rPr lang="en-US" smtClean="0"/>
              <a:t>11</a:t>
            </a:fld>
            <a:endParaRPr lang="en-US"/>
          </a:p>
        </p:txBody>
      </p:sp>
    </p:spTree>
    <p:extLst>
      <p:ext uri="{BB962C8B-B14F-4D97-AF65-F5344CB8AC3E}">
        <p14:creationId xmlns:p14="http://schemas.microsoft.com/office/powerpoint/2010/main" val="3889229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EDA techniques are generally graphical.</a:t>
            </a:r>
            <a:r>
              <a:rPr lang="vi-VN" dirty="0"/>
              <a:t> </a:t>
            </a:r>
            <a:r>
              <a:rPr lang="en-US" dirty="0"/>
              <a:t>They include scatter plots, character plots, box plots, histograms, </a:t>
            </a:r>
            <a:r>
              <a:rPr lang="en-US" dirty="0" err="1"/>
              <a:t>bihistograms</a:t>
            </a:r>
            <a:r>
              <a:rPr lang="en-US" dirty="0"/>
              <a:t>, probability plots, residual plots, and mean plots.</a:t>
            </a:r>
          </a:p>
          <a:p>
            <a:endParaRPr lang="en-US" dirty="0"/>
          </a:p>
        </p:txBody>
      </p:sp>
      <p:sp>
        <p:nvSpPr>
          <p:cNvPr id="4" name="Slide Number Placeholder 3"/>
          <p:cNvSpPr>
            <a:spLocks noGrp="1"/>
          </p:cNvSpPr>
          <p:nvPr>
            <p:ph type="sldNum" sz="quarter" idx="5"/>
          </p:nvPr>
        </p:nvSpPr>
        <p:spPr/>
        <p:txBody>
          <a:bodyPr/>
          <a:lstStyle/>
          <a:p>
            <a:fld id="{A8C83890-6E6B-1247-9DBC-94457027C3ED}" type="slidenum">
              <a:rPr lang="en-US" smtClean="0"/>
              <a:t>12</a:t>
            </a:fld>
            <a:endParaRPr lang="en-US"/>
          </a:p>
        </p:txBody>
      </p:sp>
    </p:spTree>
    <p:extLst>
      <p:ext uri="{BB962C8B-B14F-4D97-AF65-F5344CB8AC3E}">
        <p14:creationId xmlns:p14="http://schemas.microsoft.com/office/powerpoint/2010/main" val="700895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 Tendency measures. They are computed</a:t>
            </a:r>
          </a:p>
          <a:p>
            <a:r>
              <a:rPr lang="en-US" dirty="0"/>
              <a:t>to give a “center” around which the measurements in</a:t>
            </a:r>
          </a:p>
          <a:p>
            <a:r>
              <a:rPr lang="en-US" dirty="0"/>
              <a:t>the data are distributed.</a:t>
            </a:r>
          </a:p>
          <a:p>
            <a:r>
              <a:rPr lang="en-US" dirty="0"/>
              <a:t>• Variation or Variability measures. They describe</a:t>
            </a:r>
          </a:p>
          <a:p>
            <a:r>
              <a:rPr lang="en-US" dirty="0"/>
              <a:t>“data spread” or how far away the measurements are</a:t>
            </a:r>
          </a:p>
          <a:p>
            <a:r>
              <a:rPr lang="en-US" dirty="0"/>
              <a:t>from the center.</a:t>
            </a:r>
          </a:p>
          <a:p>
            <a:r>
              <a:rPr lang="en-US" dirty="0"/>
              <a:t>• Relative Standing measures. They describe the</a:t>
            </a:r>
          </a:p>
          <a:p>
            <a:r>
              <a:rPr lang="en-US" dirty="0"/>
              <a:t>relative position of specific measurements in the data.</a:t>
            </a:r>
          </a:p>
          <a:p>
            <a:endParaRPr lang="vi-VN" dirty="0"/>
          </a:p>
          <a:p>
            <a:pPr lvl="1"/>
            <a:r>
              <a:rPr lang="en-US" dirty="0"/>
              <a:t>Skewness is a measure of symmetry. A distribution, or data set, is symmetric if it looks the same to the left and right of the center point</a:t>
            </a:r>
          </a:p>
          <a:p>
            <a:pPr lvl="1"/>
            <a:r>
              <a:rPr lang="en-US" dirty="0"/>
              <a:t>Kurtosis is a measure of whether the data are peaked or flat relative to a normal distribution. data sets with high kurtosis tend to have a distinct peak near the mean, decline rather rapidly, and have heavy tails. Data sets with low kurtosis tend to have a flat top near the mean rather than a sharp peak.</a:t>
            </a:r>
          </a:p>
          <a:p>
            <a:pPr lvl="1"/>
            <a:endParaRPr lang="en-US" dirty="0"/>
          </a:p>
          <a:p>
            <a:r>
              <a:rPr lang="en-US" dirty="0"/>
              <a:t>Randomness</a:t>
            </a:r>
          </a:p>
          <a:p>
            <a:r>
              <a:rPr lang="en-US" dirty="0"/>
              <a:t>Distributional Measures</a:t>
            </a:r>
          </a:p>
          <a:p>
            <a:r>
              <a:rPr lang="en-US" dirty="0"/>
              <a:t>Outliers</a:t>
            </a:r>
          </a:p>
          <a:p>
            <a:pPr lvl="1"/>
            <a:endParaRPr lang="en-US" dirty="0"/>
          </a:p>
          <a:p>
            <a:endParaRPr lang="vi-VN" dirty="0"/>
          </a:p>
        </p:txBody>
      </p:sp>
      <p:sp>
        <p:nvSpPr>
          <p:cNvPr id="4" name="Slide Number Placeholder 3"/>
          <p:cNvSpPr>
            <a:spLocks noGrp="1"/>
          </p:cNvSpPr>
          <p:nvPr>
            <p:ph type="sldNum" sz="quarter" idx="5"/>
          </p:nvPr>
        </p:nvSpPr>
        <p:spPr/>
        <p:txBody>
          <a:bodyPr/>
          <a:lstStyle/>
          <a:p>
            <a:fld id="{A8C83890-6E6B-1247-9DBC-94457027C3ED}" type="slidenum">
              <a:rPr lang="en-US" smtClean="0"/>
              <a:t>17</a:t>
            </a:fld>
            <a:endParaRPr lang="en-US"/>
          </a:p>
        </p:txBody>
      </p:sp>
    </p:spTree>
    <p:extLst>
      <p:ext uri="{BB962C8B-B14F-4D97-AF65-F5344CB8AC3E}">
        <p14:creationId xmlns:p14="http://schemas.microsoft.com/office/powerpoint/2010/main" val="4079340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Trung binh </a:t>
            </a:r>
          </a:p>
        </p:txBody>
      </p:sp>
      <p:sp>
        <p:nvSpPr>
          <p:cNvPr id="4" name="Slide Number Placeholder 3"/>
          <p:cNvSpPr>
            <a:spLocks noGrp="1"/>
          </p:cNvSpPr>
          <p:nvPr>
            <p:ph type="sldNum" sz="quarter" idx="5"/>
          </p:nvPr>
        </p:nvSpPr>
        <p:spPr/>
        <p:txBody>
          <a:bodyPr/>
          <a:lstStyle/>
          <a:p>
            <a:fld id="{A8C83890-6E6B-1247-9DBC-94457027C3ED}" type="slidenum">
              <a:rPr lang="en-US" smtClean="0"/>
              <a:t>18</a:t>
            </a:fld>
            <a:endParaRPr lang="en-US"/>
          </a:p>
        </p:txBody>
      </p:sp>
    </p:spTree>
    <p:extLst>
      <p:ext uri="{BB962C8B-B14F-4D97-AF65-F5344CB8AC3E}">
        <p14:creationId xmlns:p14="http://schemas.microsoft.com/office/powerpoint/2010/main" val="749093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Trung vi </a:t>
            </a:r>
          </a:p>
        </p:txBody>
      </p:sp>
      <p:sp>
        <p:nvSpPr>
          <p:cNvPr id="4" name="Slide Number Placeholder 3"/>
          <p:cNvSpPr>
            <a:spLocks noGrp="1"/>
          </p:cNvSpPr>
          <p:nvPr>
            <p:ph type="sldNum" sz="quarter" idx="5"/>
          </p:nvPr>
        </p:nvSpPr>
        <p:spPr/>
        <p:txBody>
          <a:bodyPr/>
          <a:lstStyle/>
          <a:p>
            <a:fld id="{A8C83890-6E6B-1247-9DBC-94457027C3ED}" type="slidenum">
              <a:rPr lang="en-US" smtClean="0"/>
              <a:t>19</a:t>
            </a:fld>
            <a:endParaRPr lang="en-US"/>
          </a:p>
        </p:txBody>
      </p:sp>
    </p:spTree>
    <p:extLst>
      <p:ext uri="{BB962C8B-B14F-4D97-AF65-F5344CB8AC3E}">
        <p14:creationId xmlns:p14="http://schemas.microsoft.com/office/powerpoint/2010/main" val="240479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Squared Deviations? Variance do </a:t>
            </a:r>
            <a:r>
              <a:rPr lang="en-US" sz="1200" kern="1200" dirty="0" err="1">
                <a:solidFill>
                  <a:schemeClr val="tx1"/>
                </a:solidFill>
                <a:effectLst/>
                <a:latin typeface="+mn-lt"/>
                <a:ea typeface="+mn-ea"/>
                <a:cs typeface="+mn-cs"/>
              </a:rPr>
              <a:t>lech</a:t>
            </a:r>
            <a:r>
              <a:rPr lang="en-US" sz="1200" kern="1200" dirty="0">
                <a:solidFill>
                  <a:schemeClr val="tx1"/>
                </a:solidFill>
                <a:effectLst/>
                <a:latin typeface="+mn-lt"/>
                <a:ea typeface="+mn-ea"/>
                <a:cs typeface="+mn-cs"/>
              </a:rPr>
              <a:t> (Phuong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 standard deviation do </a:t>
            </a:r>
            <a:r>
              <a:rPr lang="en-US" sz="1200" kern="1200" dirty="0" err="1">
                <a:solidFill>
                  <a:schemeClr val="tx1"/>
                </a:solidFill>
                <a:effectLst/>
                <a:latin typeface="+mn-lt"/>
                <a:ea typeface="+mn-ea"/>
                <a:cs typeface="+mn-cs"/>
              </a:rPr>
              <a:t>lech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chuan</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Adding deviations will yield a sum of ?</a:t>
            </a:r>
          </a:p>
          <a:p>
            <a:r>
              <a:rPr lang="en-US" sz="1200" kern="1200" dirty="0">
                <a:solidFill>
                  <a:schemeClr val="tx1"/>
                </a:solidFill>
                <a:effectLst/>
                <a:latin typeface="+mn-lt"/>
                <a:ea typeface="+mn-ea"/>
                <a:cs typeface="+mn-cs"/>
              </a:rPr>
              <a:t>• Absolute values do not have nice mathematical</a:t>
            </a:r>
          </a:p>
          <a:p>
            <a:r>
              <a:rPr lang="en-US" sz="1200" kern="1200" dirty="0">
                <a:solidFill>
                  <a:schemeClr val="tx1"/>
                </a:solidFill>
                <a:effectLst/>
                <a:latin typeface="+mn-lt"/>
                <a:ea typeface="+mn-ea"/>
                <a:cs typeface="+mn-cs"/>
              </a:rPr>
              <a:t>properties</a:t>
            </a:r>
          </a:p>
          <a:p>
            <a:r>
              <a:rPr lang="en-US" sz="1200" kern="1200" dirty="0">
                <a:solidFill>
                  <a:schemeClr val="tx1"/>
                </a:solidFill>
                <a:effectLst/>
                <a:latin typeface="+mn-lt"/>
                <a:ea typeface="+mn-ea"/>
                <a:cs typeface="+mn-cs"/>
              </a:rPr>
              <a:t>• Squares eliminate the negatives</a:t>
            </a:r>
          </a:p>
          <a:p>
            <a:r>
              <a:rPr lang="en-US" sz="1200" kern="1200" dirty="0">
                <a:solidFill>
                  <a:schemeClr val="tx1"/>
                </a:solidFill>
                <a:effectLst/>
                <a:latin typeface="+mn-lt"/>
                <a:ea typeface="+mn-ea"/>
                <a:cs typeface="+mn-cs"/>
              </a:rPr>
              <a:t>• Result:</a:t>
            </a:r>
          </a:p>
          <a:p>
            <a:r>
              <a:rPr lang="en-US" sz="1200" kern="1200" dirty="0">
                <a:solidFill>
                  <a:schemeClr val="tx1"/>
                </a:solidFill>
                <a:effectLst/>
                <a:latin typeface="+mn-lt"/>
                <a:ea typeface="+mn-ea"/>
                <a:cs typeface="+mn-cs"/>
              </a:rPr>
              <a:t>– Increasing contribution to the variance as you go</a:t>
            </a:r>
          </a:p>
          <a:p>
            <a:r>
              <a:rPr lang="en-US" sz="1200" kern="1200" dirty="0">
                <a:solidFill>
                  <a:schemeClr val="tx1"/>
                </a:solidFill>
                <a:effectLst/>
                <a:latin typeface="+mn-lt"/>
                <a:ea typeface="+mn-ea"/>
                <a:cs typeface="+mn-cs"/>
              </a:rPr>
              <a:t>farther from the mean.</a:t>
            </a:r>
          </a:p>
          <a:p>
            <a:endParaRPr lang="en-US" dirty="0"/>
          </a:p>
          <a:p>
            <a:r>
              <a:rPr lang="en-US" dirty="0"/>
              <a:t>Variance is somewhat arbitrary</a:t>
            </a:r>
          </a:p>
          <a:p>
            <a:r>
              <a:rPr lang="en-US" dirty="0"/>
              <a:t>What does it mean to have a variance of 10.8? Or 2.2? Or 1459.092? Or 0.000001?</a:t>
            </a:r>
          </a:p>
          <a:p>
            <a:r>
              <a:rPr lang="en-US" dirty="0"/>
              <a:t>Nothing. But if you could “standardize” that value, you could talk about any variance (i.e. deviation) in equivalent terms</a:t>
            </a:r>
          </a:p>
          <a:p>
            <a:r>
              <a:rPr lang="en-US" dirty="0"/>
              <a:t>Standard deviations are simply the square root of the variance</a:t>
            </a:r>
          </a:p>
          <a:p>
            <a:endParaRPr lang="en-US" dirty="0"/>
          </a:p>
          <a:p>
            <a:endParaRPr lang="en-US" dirty="0"/>
          </a:p>
        </p:txBody>
      </p:sp>
      <p:sp>
        <p:nvSpPr>
          <p:cNvPr id="4" name="Slide Number Placeholder 3"/>
          <p:cNvSpPr>
            <a:spLocks noGrp="1"/>
          </p:cNvSpPr>
          <p:nvPr>
            <p:ph type="sldNum" sz="quarter" idx="5"/>
          </p:nvPr>
        </p:nvSpPr>
        <p:spPr/>
        <p:txBody>
          <a:bodyPr/>
          <a:lstStyle/>
          <a:p>
            <a:fld id="{A8C83890-6E6B-1247-9DBC-94457027C3ED}" type="slidenum">
              <a:rPr lang="en-US" smtClean="0"/>
              <a:t>22</a:t>
            </a:fld>
            <a:endParaRPr lang="en-US"/>
          </a:p>
        </p:txBody>
      </p:sp>
    </p:spTree>
    <p:extLst>
      <p:ext uri="{BB962C8B-B14F-4D97-AF65-F5344CB8AC3E}">
        <p14:creationId xmlns:p14="http://schemas.microsoft.com/office/powerpoint/2010/main" val="31222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frequency histogram is useful for variables with an ordered scale—</a:t>
            </a:r>
          </a:p>
          <a:p>
            <a:r>
              <a:rPr lang="en-US" sz="1200" kern="1200" dirty="0">
                <a:solidFill>
                  <a:schemeClr val="tx1"/>
                </a:solidFill>
                <a:effectLst/>
                <a:latin typeface="+mn-lt"/>
                <a:ea typeface="+mn-ea"/>
                <a:cs typeface="+mn-cs"/>
              </a:rPr>
              <a:t>ordinal, interval, or ratio—that contain a larger number of values</a:t>
            </a:r>
          </a:p>
          <a:p>
            <a:endParaRPr lang="en-US" dirty="0"/>
          </a:p>
          <a:p>
            <a:r>
              <a:rPr lang="en-US" sz="1200" kern="1200" dirty="0">
                <a:solidFill>
                  <a:schemeClr val="tx1"/>
                </a:solidFill>
                <a:effectLst/>
                <a:latin typeface="+mn-lt"/>
                <a:ea typeface="+mn-ea"/>
                <a:cs typeface="+mn-cs"/>
              </a:rPr>
              <a:t>the criteria for inclusion within a single bar in histogram is a specific range of values.</a:t>
            </a:r>
          </a:p>
          <a:p>
            <a:endParaRPr lang="en-US" dirty="0"/>
          </a:p>
          <a:p>
            <a:r>
              <a:rPr lang="en-US" dirty="0"/>
              <a:t>The histogram graphically shows the following:</a:t>
            </a:r>
          </a:p>
          <a:p>
            <a:r>
              <a:rPr lang="en-US" dirty="0"/>
              <a:t>1. center (i.e., the location) of the data;</a:t>
            </a:r>
          </a:p>
          <a:p>
            <a:r>
              <a:rPr lang="en-US" dirty="0"/>
              <a:t>2. spread (i.e., the scale) of the data;</a:t>
            </a:r>
          </a:p>
          <a:p>
            <a:r>
              <a:rPr lang="en-US" dirty="0"/>
              <a:t>3. skewness of the data;</a:t>
            </a:r>
          </a:p>
          <a:p>
            <a:r>
              <a:rPr lang="en-US" dirty="0"/>
              <a:t>4. presence of outliers; and</a:t>
            </a:r>
          </a:p>
          <a:p>
            <a:r>
              <a:rPr lang="en-US" dirty="0"/>
              <a:t>5. presence of multiple modes in the data.</a:t>
            </a:r>
          </a:p>
        </p:txBody>
      </p:sp>
      <p:sp>
        <p:nvSpPr>
          <p:cNvPr id="4" name="Slide Number Placeholder 3"/>
          <p:cNvSpPr>
            <a:spLocks noGrp="1"/>
          </p:cNvSpPr>
          <p:nvPr>
            <p:ph type="sldNum" sz="quarter" idx="5"/>
          </p:nvPr>
        </p:nvSpPr>
        <p:spPr/>
        <p:txBody>
          <a:bodyPr/>
          <a:lstStyle/>
          <a:p>
            <a:fld id="{A8C83890-6E6B-1247-9DBC-94457027C3ED}" type="slidenum">
              <a:rPr lang="en-US" smtClean="0"/>
              <a:t>25</a:t>
            </a:fld>
            <a:endParaRPr lang="en-US"/>
          </a:p>
        </p:txBody>
      </p:sp>
    </p:spTree>
    <p:extLst>
      <p:ext uri="{BB962C8B-B14F-4D97-AF65-F5344CB8AC3E}">
        <p14:creationId xmlns:p14="http://schemas.microsoft.com/office/powerpoint/2010/main" val="2066276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19427B5E-4C8D-864B-9E61-E44CF3BB3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lide Number Placeholder 2">
            <a:extLst>
              <a:ext uri="{FF2B5EF4-FFF2-40B4-BE49-F238E27FC236}">
                <a16:creationId xmlns:a16="http://schemas.microsoft.com/office/drawing/2014/main" id="{C88C2CE6-DE7A-7246-9C30-F16F6835F010}"/>
              </a:ext>
            </a:extLst>
          </p:cNvPr>
          <p:cNvSpPr>
            <a:spLocks noGrp="1"/>
          </p:cNvSpPr>
          <p:nvPr>
            <p:ph type="sldNum" sz="quarter" idx="10"/>
          </p:nvPr>
        </p:nvSpPr>
        <p:spPr/>
        <p:txBody>
          <a:bodyPr/>
          <a:lstStyle/>
          <a:p>
            <a:fld id="{A02EBBDA-6239-48A4-BF42-145536EAE284}" type="slidenum">
              <a:rPr lang="en-US" smtClean="0"/>
              <a:t>‹#›</a:t>
            </a:fld>
            <a:endParaRPr lang="en-US"/>
          </a:p>
        </p:txBody>
      </p:sp>
      <p:sp>
        <p:nvSpPr>
          <p:cNvPr id="4" name="Date Placeholder 3">
            <a:extLst>
              <a:ext uri="{FF2B5EF4-FFF2-40B4-BE49-F238E27FC236}">
                <a16:creationId xmlns:a16="http://schemas.microsoft.com/office/drawing/2014/main" id="{2FF73619-440E-9C43-A185-3A109AA2A2FE}"/>
              </a:ext>
            </a:extLst>
          </p:cNvPr>
          <p:cNvSpPr>
            <a:spLocks noGrp="1"/>
          </p:cNvSpPr>
          <p:nvPr>
            <p:ph type="dt" sz="half" idx="11"/>
          </p:nvPr>
        </p:nvSpPr>
        <p:spPr/>
        <p:txBody>
          <a:bodyPr/>
          <a:lstStyle/>
          <a:p>
            <a:fld id="{47086906-88E5-814B-BBA0-5E27FE94B0E1}" type="datetime1">
              <a:rPr lang="en-US" smtClean="0"/>
              <a:t>1/18/21</a:t>
            </a:fld>
            <a:endParaRPr lang="en-US"/>
          </a:p>
        </p:txBody>
      </p:sp>
      <p:sp>
        <p:nvSpPr>
          <p:cNvPr id="5" name="Footer Placeholder 4">
            <a:extLst>
              <a:ext uri="{FF2B5EF4-FFF2-40B4-BE49-F238E27FC236}">
                <a16:creationId xmlns:a16="http://schemas.microsoft.com/office/drawing/2014/main" id="{6FAFA8D9-8E2D-B946-8D6E-F33ADB3F0D1F}"/>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26754284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0FCA-6BEB-450B-8D71-DBD3FF329F59}"/>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2ADC2324-A4ED-4FC5-918E-A3442C9DA23D}"/>
              </a:ext>
            </a:extLst>
          </p:cNvPr>
          <p:cNvSpPr>
            <a:spLocks noGrp="1"/>
          </p:cNvSpPr>
          <p:nvPr>
            <p:ph type="dt" sz="half" idx="10"/>
          </p:nvPr>
        </p:nvSpPr>
        <p:spPr/>
        <p:txBody>
          <a:bodyPr/>
          <a:lstStyle/>
          <a:p>
            <a:fld id="{47086906-88E5-814B-BBA0-5E27FE94B0E1}" type="datetime1">
              <a:rPr lang="en-US" smtClean="0"/>
              <a:t>1/18/21</a:t>
            </a:fld>
            <a:endParaRPr lang="en-US"/>
          </a:p>
        </p:txBody>
      </p:sp>
      <p:sp>
        <p:nvSpPr>
          <p:cNvPr id="7" name="Footer Placeholder 6">
            <a:extLst>
              <a:ext uri="{FF2B5EF4-FFF2-40B4-BE49-F238E27FC236}">
                <a16:creationId xmlns:a16="http://schemas.microsoft.com/office/drawing/2014/main" id="{B325BB10-F15D-4F22-B3CC-E61B4CC97173}"/>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5B2B533-CBDD-4A44-9E4B-28865F2B6989}"/>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436539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C1507-D766-4753-9928-5139C79DBE4F}"/>
              </a:ext>
            </a:extLst>
          </p:cNvPr>
          <p:cNvSpPr>
            <a:spLocks noGrp="1"/>
          </p:cNvSpPr>
          <p:nvPr>
            <p:ph type="dt" sz="half" idx="10"/>
          </p:nvPr>
        </p:nvSpPr>
        <p:spPr/>
        <p:txBody>
          <a:bodyPr/>
          <a:lstStyle/>
          <a:p>
            <a:fld id="{CB7C6D97-F51B-2B42-B9FA-5FCBD26A6954}" type="datetime1">
              <a:rPr lang="en-US" smtClean="0"/>
              <a:t>1/18/21</a:t>
            </a:fld>
            <a:endParaRPr lang="en-US"/>
          </a:p>
        </p:txBody>
      </p:sp>
      <p:sp>
        <p:nvSpPr>
          <p:cNvPr id="3" name="Footer Placeholder 2">
            <a:extLst>
              <a:ext uri="{FF2B5EF4-FFF2-40B4-BE49-F238E27FC236}">
                <a16:creationId xmlns:a16="http://schemas.microsoft.com/office/drawing/2014/main" id="{C275B5EA-808E-4A1C-9450-33374F7A19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46A3B2-DD1E-4AC6-97D5-35B860318988}"/>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4043010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E55EB9A-FA89-481E-B03C-21809111217F}"/>
              </a:ext>
            </a:extLst>
          </p:cNvPr>
          <p:cNvSpPr>
            <a:spLocks noGrp="1"/>
          </p:cNvSpPr>
          <p:nvPr>
            <p:ph type="dt" sz="half" idx="10"/>
          </p:nvPr>
        </p:nvSpPr>
        <p:spPr/>
        <p:txBody>
          <a:bodyPr/>
          <a:lstStyle/>
          <a:p>
            <a:fld id="{AD454C2B-A41A-E845-A7E6-5AE9A6288D00}" type="datetime1">
              <a:rPr lang="en-US" smtClean="0"/>
              <a:t>1/18/21</a:t>
            </a:fld>
            <a:endParaRPr lang="en-US"/>
          </a:p>
        </p:txBody>
      </p:sp>
      <p:sp>
        <p:nvSpPr>
          <p:cNvPr id="6" name="Footer Placeholder 5">
            <a:extLst>
              <a:ext uri="{FF2B5EF4-FFF2-40B4-BE49-F238E27FC236}">
                <a16:creationId xmlns:a16="http://schemas.microsoft.com/office/drawing/2014/main" id="{D08A67F7-B81F-448E-8FE3-7CE1FFC50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84D60-FB76-464A-A1B4-26E2455A8B16}"/>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945501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57E036D-6CA9-4752-878A-96D1C1377EB9}"/>
              </a:ext>
            </a:extLst>
          </p:cNvPr>
          <p:cNvSpPr>
            <a:spLocks noGrp="1"/>
          </p:cNvSpPr>
          <p:nvPr>
            <p:ph type="dt" sz="half" idx="10"/>
          </p:nvPr>
        </p:nvSpPr>
        <p:spPr/>
        <p:txBody>
          <a:bodyPr/>
          <a:lstStyle/>
          <a:p>
            <a:fld id="{3901FDFF-918E-4045-A093-607392FDCD7B}" type="datetime1">
              <a:rPr lang="en-US" smtClean="0"/>
              <a:t>1/18/21</a:t>
            </a:fld>
            <a:endParaRPr lang="en-US"/>
          </a:p>
        </p:txBody>
      </p:sp>
      <p:sp>
        <p:nvSpPr>
          <p:cNvPr id="6" name="Footer Placeholder 5">
            <a:extLst>
              <a:ext uri="{FF2B5EF4-FFF2-40B4-BE49-F238E27FC236}">
                <a16:creationId xmlns:a16="http://schemas.microsoft.com/office/drawing/2014/main" id="{F2F26CC8-6B90-4954-8A37-08261E5F0A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6F86F-CE41-48A4-B0DC-E103A94F7A99}"/>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526513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a:extLst>
              <a:ext uri="{FF2B5EF4-FFF2-40B4-BE49-F238E27FC236}">
                <a16:creationId xmlns:a16="http://schemas.microsoft.com/office/drawing/2014/main" id="{0565CA6E-6066-412E-AA71-2B40AEB5DD3B}"/>
              </a:ext>
            </a:extLst>
          </p:cNvPr>
          <p:cNvSpPr>
            <a:spLocks noGrp="1"/>
          </p:cNvSpPr>
          <p:nvPr>
            <p:ph type="dt" sz="half" idx="10"/>
          </p:nvPr>
        </p:nvSpPr>
        <p:spPr/>
        <p:txBody>
          <a:bodyPr/>
          <a:lstStyle/>
          <a:p>
            <a:fld id="{FA72E73B-1397-2244-8F9F-09B769E62833}" type="datetime1">
              <a:rPr lang="en-US" smtClean="0"/>
              <a:t>1/18/21</a:t>
            </a:fld>
            <a:endParaRPr lang="en-US"/>
          </a:p>
        </p:txBody>
      </p:sp>
      <p:sp>
        <p:nvSpPr>
          <p:cNvPr id="5" name="Footer Placeholder 4">
            <a:extLst>
              <a:ext uri="{FF2B5EF4-FFF2-40B4-BE49-F238E27FC236}">
                <a16:creationId xmlns:a16="http://schemas.microsoft.com/office/drawing/2014/main" id="{08B8E847-C332-4DF5-8E47-D083F907F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0E8A3-344B-40B9-B94C-0CD705527C03}"/>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50867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C86AD-207A-49B3-8B85-C20B3E1D1420}"/>
              </a:ext>
            </a:extLst>
          </p:cNvPr>
          <p:cNvSpPr>
            <a:spLocks noGrp="1"/>
          </p:cNvSpPr>
          <p:nvPr>
            <p:ph type="sldNum" sz="quarter" idx="10"/>
          </p:nvPr>
        </p:nvSpPr>
        <p:spPr/>
        <p:txBody>
          <a:bodyPr/>
          <a:lstStyle/>
          <a:p>
            <a:fld id="{A02EBBDA-6239-48A4-BF42-145536EAE284}" type="slidenum">
              <a:rPr lang="en-US" smtClean="0"/>
              <a:t>‹#›</a:t>
            </a:fld>
            <a:endParaRPr lang="en-US"/>
          </a:p>
        </p:txBody>
      </p:sp>
      <p:sp>
        <p:nvSpPr>
          <p:cNvPr id="5" name="Date Placeholder 4">
            <a:extLst>
              <a:ext uri="{FF2B5EF4-FFF2-40B4-BE49-F238E27FC236}">
                <a16:creationId xmlns:a16="http://schemas.microsoft.com/office/drawing/2014/main" id="{42912352-2C1C-4D23-8513-989FBB4A2D9E}"/>
              </a:ext>
            </a:extLst>
          </p:cNvPr>
          <p:cNvSpPr>
            <a:spLocks noGrp="1"/>
          </p:cNvSpPr>
          <p:nvPr>
            <p:ph type="dt" sz="half" idx="11"/>
          </p:nvPr>
        </p:nvSpPr>
        <p:spPr/>
        <p:txBody>
          <a:bodyPr/>
          <a:lstStyle/>
          <a:p>
            <a:fld id="{5F1BF078-3E4D-994C-BB00-19EA64FD4342}" type="datetime1">
              <a:rPr lang="en-US" smtClean="0"/>
              <a:t>1/18/21</a:t>
            </a:fld>
            <a:endParaRPr lang="en-US"/>
          </a:p>
        </p:txBody>
      </p:sp>
      <p:sp>
        <p:nvSpPr>
          <p:cNvPr id="6" name="Footer Placeholder 5">
            <a:extLst>
              <a:ext uri="{FF2B5EF4-FFF2-40B4-BE49-F238E27FC236}">
                <a16:creationId xmlns:a16="http://schemas.microsoft.com/office/drawing/2014/main" id="{3442BEA7-CAC5-4B44-BFE2-44C65C4F9360}"/>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722691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3487CA7-2E65-124D-A915-DA8D5179A3C5}" type="datetime1">
              <a:rPr lang="en-US" smtClean="0"/>
              <a:t>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530177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0432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latin typeface="Linh AvantGarde" panose="02000603030000020004"/>
                <a:cs typeface="Times New Roman" panose="02020603050405020304" pitchFamily="18" charset="0"/>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en-US" dirty="0"/>
          </a:p>
        </p:txBody>
      </p:sp>
    </p:spTree>
    <p:extLst>
      <p:ext uri="{BB962C8B-B14F-4D97-AF65-F5344CB8AC3E}">
        <p14:creationId xmlns:p14="http://schemas.microsoft.com/office/powerpoint/2010/main" val="3897972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46842"/>
            <a:ext cx="8194964" cy="795267"/>
          </a:xfrm>
        </p:spPr>
        <p:txBody>
          <a:bodyPr>
            <a:normAutofit/>
          </a:bodyPr>
          <a:lstStyle>
            <a:lvl1pPr>
              <a:defRPr sz="3200" b="1" baseline="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628650" y="1094508"/>
            <a:ext cx="8194964" cy="5379605"/>
          </a:xfrm>
        </p:spPr>
        <p:txBody>
          <a:bodyPr>
            <a:normAutofit/>
          </a:bodyPr>
          <a:lstStyle>
            <a:lvl1pPr>
              <a:buSzPct val="60000"/>
              <a:buFont typeface="Wingdings" pitchFamily="2" charset="2"/>
              <a:buChar char="q"/>
              <a:defRPr sz="2400" baseline="0">
                <a:latin typeface="Arial" panose="020B0604020202020204" pitchFamily="34" charset="0"/>
                <a:cs typeface="Arial" panose="020B0604020202020204" pitchFamily="34" charset="0"/>
              </a:defRPr>
            </a:lvl1pPr>
            <a:lvl2pPr>
              <a:buFont typeface="Courier New" panose="02070309020205020404" pitchFamily="49" charset="0"/>
              <a:buChar char="o"/>
              <a:defRPr sz="2000" baseline="0">
                <a:latin typeface="Arial" panose="020B0604020202020204" pitchFamily="34" charset="0"/>
                <a:cs typeface="Arial" panose="020B0604020202020204" pitchFamily="34" charset="0"/>
              </a:defRPr>
            </a:lvl2pPr>
            <a:lvl3pPr>
              <a:defRPr sz="1800" baseline="0">
                <a:latin typeface="Arial" panose="020B0604020202020204" pitchFamily="34" charset="0"/>
                <a:cs typeface="Arial" panose="020B0604020202020204" pitchFamily="34" charset="0"/>
              </a:defRPr>
            </a:lvl3pPr>
            <a:lvl4pPr>
              <a:defRPr sz="1600" baseline="0">
                <a:latin typeface="Arial" panose="020B0604020202020204" pitchFamily="34" charset="0"/>
                <a:cs typeface="Arial" panose="020B0604020202020204" pitchFamily="34" charset="0"/>
              </a:defRPr>
            </a:lvl4pPr>
            <a:lvl5pPr>
              <a:defRPr sz="1600" baseline="0">
                <a:latin typeface="Arial" panose="020B0604020202020204" pitchFamily="34" charset="0"/>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Slide Number Placeholder 5"/>
          <p:cNvSpPr>
            <a:spLocks noGrp="1"/>
          </p:cNvSpPr>
          <p:nvPr>
            <p:ph type="sldNum" sz="quarter" idx="12"/>
          </p:nvPr>
        </p:nvSpPr>
        <p:spPr>
          <a:xfrm>
            <a:off x="7680614" y="6474114"/>
            <a:ext cx="11430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051590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a:extLst>
              <a:ext uri="{FF2B5EF4-FFF2-40B4-BE49-F238E27FC236}">
                <a16:creationId xmlns:a16="http://schemas.microsoft.com/office/drawing/2014/main" id="{E20F2FC8-8EAE-4DCB-9BEF-B9E68CE2F83E}"/>
              </a:ext>
            </a:extLst>
          </p:cNvPr>
          <p:cNvSpPr>
            <a:spLocks noGrp="1"/>
          </p:cNvSpPr>
          <p:nvPr>
            <p:ph type="dt" sz="half" idx="10"/>
          </p:nvPr>
        </p:nvSpPr>
        <p:spPr/>
        <p:txBody>
          <a:bodyPr/>
          <a:lstStyle/>
          <a:p>
            <a:fld id="{F6398C15-A113-B546-BA10-789F32705034}" type="datetime1">
              <a:rPr lang="en-US" smtClean="0"/>
              <a:t>1/18/21</a:t>
            </a:fld>
            <a:endParaRPr lang="en-US"/>
          </a:p>
        </p:txBody>
      </p:sp>
      <p:sp>
        <p:nvSpPr>
          <p:cNvPr id="8" name="Footer Placeholder 7">
            <a:extLst>
              <a:ext uri="{FF2B5EF4-FFF2-40B4-BE49-F238E27FC236}">
                <a16:creationId xmlns:a16="http://schemas.microsoft.com/office/drawing/2014/main" id="{E5E2A029-954E-4293-90E4-9E49E7F5AD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9174A9-7070-4F9E-92AF-8617F8D4E7E1}"/>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3753032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23966"/>
            <a:ext cx="7886700" cy="2852737"/>
          </a:xfrm>
        </p:spPr>
        <p:txBody>
          <a:bodyPr anchor="b">
            <a:normAutofit/>
          </a:bodyPr>
          <a:lstStyle>
            <a:lvl1pPr>
              <a:defRPr sz="480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Text Placeholder 2"/>
          <p:cNvSpPr>
            <a:spLocks noGrp="1"/>
          </p:cNvSpPr>
          <p:nvPr>
            <p:ph type="body" idx="1"/>
          </p:nvPr>
        </p:nvSpPr>
        <p:spPr>
          <a:xfrm>
            <a:off x="623888" y="43227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6" name="Slide Number Placeholder 5"/>
          <p:cNvSpPr>
            <a:spLocks noGrp="1"/>
          </p:cNvSpPr>
          <p:nvPr>
            <p:ph type="sldNum" sz="quarter" idx="12"/>
          </p:nvPr>
        </p:nvSpPr>
        <p:spPr>
          <a:xfrm>
            <a:off x="7693891" y="6474113"/>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127422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
        <p:nvSpPr>
          <p:cNvPr id="3" name="Content Placeholder 2"/>
          <p:cNvSpPr>
            <a:spLocks noGrp="1"/>
          </p:cNvSpPr>
          <p:nvPr>
            <p:ph sz="half" idx="1"/>
          </p:nvPr>
        </p:nvSpPr>
        <p:spPr>
          <a:xfrm>
            <a:off x="628650" y="1628775"/>
            <a:ext cx="38862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Content Placeholder 3"/>
          <p:cNvSpPr>
            <a:spLocks noGrp="1"/>
          </p:cNvSpPr>
          <p:nvPr>
            <p:ph sz="half" idx="2"/>
          </p:nvPr>
        </p:nvSpPr>
        <p:spPr>
          <a:xfrm>
            <a:off x="4629150" y="1628775"/>
            <a:ext cx="38862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Slide Number Placeholder 6"/>
          <p:cNvSpPr>
            <a:spLocks noGrp="1"/>
          </p:cNvSpPr>
          <p:nvPr>
            <p:ph type="sldNum" sz="quarter" idx="12"/>
          </p:nvPr>
        </p:nvSpPr>
        <p:spPr>
          <a:xfrm>
            <a:off x="7666186"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1669630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ltLang="zh-CN"/>
              <a:t>Click to edit Master title style</a:t>
            </a:r>
            <a:endParaRPr lang="en-US" dirty="0"/>
          </a:p>
        </p:txBody>
      </p:sp>
      <p:sp>
        <p:nvSpPr>
          <p:cNvPr id="5" name="Slide Number Placeholder 4"/>
          <p:cNvSpPr>
            <a:spLocks noGrp="1"/>
          </p:cNvSpPr>
          <p:nvPr>
            <p:ph type="sldNum" sz="quarter" idx="12"/>
          </p:nvPr>
        </p:nvSpPr>
        <p:spPr>
          <a:xfrm>
            <a:off x="7707745"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536987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00" y="1781176"/>
            <a:ext cx="2711450" cy="4244974"/>
          </a:xfrm>
        </p:spPr>
        <p:txBody>
          <a:bodyPr/>
          <a:lstStyle>
            <a:lvl1pPr>
              <a:defRPr sz="3600">
                <a:solidFill>
                  <a:schemeClr val="bg1">
                    <a:lumMod val="95000"/>
                  </a:schemeClr>
                </a:solidFill>
                <a:latin typeface="Arial" panose="020B0604020202020204" pitchFamily="34" charset="0"/>
                <a:cs typeface="Arial" panose="020B0604020202020204" pitchFamily="34" charset="0"/>
              </a:defRPr>
            </a:lvl1pPr>
          </a:lstStyle>
          <a:p>
            <a:r>
              <a:rPr lang="en-US" altLang="zh-CN" dirty="0"/>
              <a:t>Click to edit Master title style</a:t>
            </a:r>
            <a:endParaRPr lang="en-US" dirty="0"/>
          </a:p>
        </p:txBody>
      </p:sp>
    </p:spTree>
    <p:extLst>
      <p:ext uri="{BB962C8B-B14F-4D97-AF65-F5344CB8AC3E}">
        <p14:creationId xmlns:p14="http://schemas.microsoft.com/office/powerpoint/2010/main" val="3536080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5025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07745" y="6479020"/>
            <a:ext cx="1117600" cy="365125"/>
          </a:xfr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8338975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7535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67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3EBC2A-2E63-C748-93E8-AD7B285769AD}"/>
              </a:ext>
            </a:extLst>
          </p:cNvPr>
          <p:cNvSpPr>
            <a:spLocks noGrp="1"/>
          </p:cNvSpPr>
          <p:nvPr>
            <p:ph type="sldNum" sz="quarter" idx="10"/>
          </p:nvPr>
        </p:nvSpPr>
        <p:spPr/>
        <p:txBody>
          <a:bodyPr/>
          <a:lstStyle/>
          <a:p>
            <a:fld id="{A02EBBDA-6239-48A4-BF42-145536EAE284}" type="slidenum">
              <a:rPr lang="en-US" smtClean="0"/>
              <a:t>‹#›</a:t>
            </a:fld>
            <a:endParaRPr lang="en-US"/>
          </a:p>
        </p:txBody>
      </p:sp>
      <p:sp>
        <p:nvSpPr>
          <p:cNvPr id="4" name="Date Placeholder 3">
            <a:extLst>
              <a:ext uri="{FF2B5EF4-FFF2-40B4-BE49-F238E27FC236}">
                <a16:creationId xmlns:a16="http://schemas.microsoft.com/office/drawing/2014/main" id="{5CB326BD-5006-CD41-8E7A-55696AEFA821}"/>
              </a:ext>
            </a:extLst>
          </p:cNvPr>
          <p:cNvSpPr>
            <a:spLocks noGrp="1"/>
          </p:cNvSpPr>
          <p:nvPr>
            <p:ph type="dt" sz="half" idx="11"/>
          </p:nvPr>
        </p:nvSpPr>
        <p:spPr/>
        <p:txBody>
          <a:bodyPr/>
          <a:lstStyle/>
          <a:p>
            <a:fld id="{47086906-88E5-814B-BBA0-5E27FE94B0E1}" type="datetime1">
              <a:rPr lang="en-US" smtClean="0"/>
              <a:t>1/18/21</a:t>
            </a:fld>
            <a:endParaRPr lang="en-US"/>
          </a:p>
        </p:txBody>
      </p:sp>
      <p:sp>
        <p:nvSpPr>
          <p:cNvPr id="5" name="Footer Placeholder 4">
            <a:extLst>
              <a:ext uri="{FF2B5EF4-FFF2-40B4-BE49-F238E27FC236}">
                <a16:creationId xmlns:a16="http://schemas.microsoft.com/office/drawing/2014/main" id="{E96D40D4-C240-EF47-8270-F452D5424753}"/>
              </a:ext>
            </a:extLst>
          </p:cNvPr>
          <p:cNvSpPr>
            <a:spLocks noGrp="1"/>
          </p:cNvSpPr>
          <p:nvPr>
            <p:ph type="ftr" sz="quarter" idx="12"/>
          </p:nvPr>
        </p:nvSpPr>
        <p:spPr/>
        <p:txBody>
          <a:bodyPr/>
          <a:lstStyle/>
          <a:p>
            <a:endParaRPr lang="en-US"/>
          </a:p>
        </p:txBody>
      </p:sp>
      <p:pic>
        <p:nvPicPr>
          <p:cNvPr id="7" name="Picture 6" descr="A red sign in front of a building&#10;&#10;Description automatically generated with low confidence">
            <a:extLst>
              <a:ext uri="{FF2B5EF4-FFF2-40B4-BE49-F238E27FC236}">
                <a16:creationId xmlns:a16="http://schemas.microsoft.com/office/drawing/2014/main" id="{9FA262C9-386F-124F-BF38-C45683C02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7">
            <a:extLst>
              <a:ext uri="{FF2B5EF4-FFF2-40B4-BE49-F238E27FC236}">
                <a16:creationId xmlns:a16="http://schemas.microsoft.com/office/drawing/2014/main" id="{C5C1F877-2E73-B84E-B2FF-F3D44B337A12}"/>
              </a:ext>
            </a:extLst>
          </p:cNvPr>
          <p:cNvSpPr>
            <a:spLocks noGrp="1"/>
          </p:cNvSpPr>
          <p:nvPr>
            <p:ph type="title" hasCustomPrompt="1"/>
          </p:nvPr>
        </p:nvSpPr>
        <p:spPr>
          <a:xfrm>
            <a:off x="371475" y="1852612"/>
            <a:ext cx="2657475" cy="4033838"/>
          </a:xfrm>
        </p:spPr>
        <p:txBody>
          <a:bodyPr>
            <a:normAutofit/>
          </a:bodyPr>
          <a:lstStyle>
            <a:lvl1pPr algn="ctr">
              <a:defRPr sz="3200">
                <a:solidFill>
                  <a:schemeClr val="bg1"/>
                </a:solidFill>
              </a:defRPr>
            </a:lvl1pPr>
          </a:lstStyle>
          <a:p>
            <a:r>
              <a:rPr lang="en-US"/>
              <a:t>Thank you for your attention!</a:t>
            </a:r>
            <a:endParaRPr lang="vi-VN"/>
          </a:p>
        </p:txBody>
      </p:sp>
    </p:spTree>
    <p:extLst>
      <p:ext uri="{BB962C8B-B14F-4D97-AF65-F5344CB8AC3E}">
        <p14:creationId xmlns:p14="http://schemas.microsoft.com/office/powerpoint/2010/main" val="175500238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3EBC2A-2E63-C748-93E8-AD7B285769AD}"/>
              </a:ext>
            </a:extLst>
          </p:cNvPr>
          <p:cNvSpPr>
            <a:spLocks noGrp="1"/>
          </p:cNvSpPr>
          <p:nvPr>
            <p:ph type="sldNum" sz="quarter" idx="10"/>
          </p:nvPr>
        </p:nvSpPr>
        <p:spPr/>
        <p:txBody>
          <a:bodyPr/>
          <a:lstStyle/>
          <a:p>
            <a:fld id="{A02EBBDA-6239-48A4-BF42-145536EAE284}" type="slidenum">
              <a:rPr lang="en-US" smtClean="0"/>
              <a:t>‹#›</a:t>
            </a:fld>
            <a:endParaRPr lang="en-US"/>
          </a:p>
        </p:txBody>
      </p:sp>
      <p:sp>
        <p:nvSpPr>
          <p:cNvPr id="4" name="Date Placeholder 3">
            <a:extLst>
              <a:ext uri="{FF2B5EF4-FFF2-40B4-BE49-F238E27FC236}">
                <a16:creationId xmlns:a16="http://schemas.microsoft.com/office/drawing/2014/main" id="{5CB326BD-5006-CD41-8E7A-55696AEFA821}"/>
              </a:ext>
            </a:extLst>
          </p:cNvPr>
          <p:cNvSpPr>
            <a:spLocks noGrp="1"/>
          </p:cNvSpPr>
          <p:nvPr>
            <p:ph type="dt" sz="half" idx="11"/>
          </p:nvPr>
        </p:nvSpPr>
        <p:spPr/>
        <p:txBody>
          <a:bodyPr/>
          <a:lstStyle/>
          <a:p>
            <a:fld id="{47086906-88E5-814B-BBA0-5E27FE94B0E1}" type="datetime1">
              <a:rPr lang="en-US" smtClean="0"/>
              <a:t>1/18/21</a:t>
            </a:fld>
            <a:endParaRPr lang="en-US"/>
          </a:p>
        </p:txBody>
      </p:sp>
      <p:sp>
        <p:nvSpPr>
          <p:cNvPr id="5" name="Footer Placeholder 4">
            <a:extLst>
              <a:ext uri="{FF2B5EF4-FFF2-40B4-BE49-F238E27FC236}">
                <a16:creationId xmlns:a16="http://schemas.microsoft.com/office/drawing/2014/main" id="{E96D40D4-C240-EF47-8270-F452D5424753}"/>
              </a:ext>
            </a:extLst>
          </p:cNvPr>
          <p:cNvSpPr>
            <a:spLocks noGrp="1"/>
          </p:cNvSpPr>
          <p:nvPr>
            <p:ph type="ftr" sz="quarter" idx="12"/>
          </p:nvPr>
        </p:nvSpPr>
        <p:spPr/>
        <p:txBody>
          <a:bodyPr/>
          <a:lstStyle/>
          <a:p>
            <a:endParaRPr lang="en-US"/>
          </a:p>
        </p:txBody>
      </p:sp>
      <p:pic>
        <p:nvPicPr>
          <p:cNvPr id="7" name="Picture 6" descr="A red sign in front of a building&#10;&#10;Description automatically generated with low confidence">
            <a:extLst>
              <a:ext uri="{FF2B5EF4-FFF2-40B4-BE49-F238E27FC236}">
                <a16:creationId xmlns:a16="http://schemas.microsoft.com/office/drawing/2014/main" id="{9FA262C9-386F-124F-BF38-C45683C02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Rectangle 1">
            <a:extLst>
              <a:ext uri="{FF2B5EF4-FFF2-40B4-BE49-F238E27FC236}">
                <a16:creationId xmlns:a16="http://schemas.microsoft.com/office/drawing/2014/main" id="{DB00A144-54A0-5D47-B866-3DD0B6D3E22A}"/>
              </a:ext>
            </a:extLst>
          </p:cNvPr>
          <p:cNvSpPr/>
          <p:nvPr/>
        </p:nvSpPr>
        <p:spPr>
          <a:xfrm>
            <a:off x="298842" y="2864919"/>
            <a:ext cx="2387208" cy="1569660"/>
          </a:xfrm>
          <a:prstGeom prst="rect">
            <a:avLst/>
          </a:prstGeom>
        </p:spPr>
        <p:txBody>
          <a:bodyPr wrap="square">
            <a:spAutoFit/>
          </a:bodyPr>
          <a:lstStyle/>
          <a:p>
            <a:pPr algn="ctr"/>
            <a:r>
              <a:rPr lang="en-US" sz="3200">
                <a:solidFill>
                  <a:schemeClr val="bg1"/>
                </a:solidFill>
              </a:rPr>
              <a:t>Thank you for your attention!!!</a:t>
            </a:r>
            <a:endParaRPr lang="vi-VN" sz="3200">
              <a:solidFill>
                <a:schemeClr val="bg1"/>
              </a:solidFill>
            </a:endParaRPr>
          </a:p>
        </p:txBody>
      </p:sp>
    </p:spTree>
    <p:extLst>
      <p:ext uri="{BB962C8B-B14F-4D97-AF65-F5344CB8AC3E}">
        <p14:creationId xmlns:p14="http://schemas.microsoft.com/office/powerpoint/2010/main" val="378285514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a:extLst>
              <a:ext uri="{FF2B5EF4-FFF2-40B4-BE49-F238E27FC236}">
                <a16:creationId xmlns:a16="http://schemas.microsoft.com/office/drawing/2014/main" id="{7C65A894-5F4D-41FA-9AF5-085E2AE1C86F}"/>
              </a:ext>
            </a:extLst>
          </p:cNvPr>
          <p:cNvSpPr>
            <a:spLocks noGrp="1"/>
          </p:cNvSpPr>
          <p:nvPr>
            <p:ph type="dt" sz="half" idx="10"/>
          </p:nvPr>
        </p:nvSpPr>
        <p:spPr/>
        <p:txBody>
          <a:bodyPr/>
          <a:lstStyle/>
          <a:p>
            <a:fld id="{47086906-88E5-814B-BBA0-5E27FE94B0E1}" type="datetime1">
              <a:rPr lang="en-US" smtClean="0"/>
              <a:t>1/18/21</a:t>
            </a:fld>
            <a:endParaRPr lang="en-US"/>
          </a:p>
        </p:txBody>
      </p:sp>
      <p:sp>
        <p:nvSpPr>
          <p:cNvPr id="5" name="Footer Placeholder 4">
            <a:extLst>
              <a:ext uri="{FF2B5EF4-FFF2-40B4-BE49-F238E27FC236}">
                <a16:creationId xmlns:a16="http://schemas.microsoft.com/office/drawing/2014/main" id="{7CF14A07-AA32-47EB-B839-0B9296480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A3A75-743E-48E5-BF17-D51891F0459E}"/>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422915131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566A8C8D-DCAC-48E8-B44C-1856BA32B821}"/>
              </a:ext>
            </a:extLst>
          </p:cNvPr>
          <p:cNvSpPr>
            <a:spLocks noGrp="1"/>
          </p:cNvSpPr>
          <p:nvPr>
            <p:ph type="dt" sz="half" idx="10"/>
          </p:nvPr>
        </p:nvSpPr>
        <p:spPr/>
        <p:txBody>
          <a:bodyPr/>
          <a:lstStyle/>
          <a:p>
            <a:fld id="{E5D730D4-5EBB-B242-A82D-B0128B382587}" type="datetime1">
              <a:rPr lang="en-US" smtClean="0"/>
              <a:t>1/18/21</a:t>
            </a:fld>
            <a:endParaRPr lang="en-US"/>
          </a:p>
        </p:txBody>
      </p:sp>
      <p:sp>
        <p:nvSpPr>
          <p:cNvPr id="8" name="Footer Placeholder 7">
            <a:extLst>
              <a:ext uri="{FF2B5EF4-FFF2-40B4-BE49-F238E27FC236}">
                <a16:creationId xmlns:a16="http://schemas.microsoft.com/office/drawing/2014/main" id="{0D0ED1D6-4D09-4FB5-8D1F-13867A55A6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5AC2A6-B44A-4D71-809C-A2173B1009A6}"/>
              </a:ext>
            </a:extLst>
          </p:cNvPr>
          <p:cNvSpPr>
            <a:spLocks noGrp="1"/>
          </p:cNvSpPr>
          <p:nvPr>
            <p:ph type="sldNum" sz="quarter" idx="12"/>
          </p:nvPr>
        </p:nvSpPr>
        <p:spPr/>
        <p:txBody>
          <a:bodyPr/>
          <a:lstStyle/>
          <a:p>
            <a:fld id="{A02EBBDA-6239-48A4-BF42-145536EAE284}" type="slidenum">
              <a:rPr lang="en-US" smtClean="0"/>
              <a:pPr/>
              <a:t>‹#›</a:t>
            </a:fld>
            <a:endParaRPr lang="en-US"/>
          </a:p>
        </p:txBody>
      </p:sp>
    </p:spTree>
    <p:extLst>
      <p:ext uri="{BB962C8B-B14F-4D97-AF65-F5344CB8AC3E}">
        <p14:creationId xmlns:p14="http://schemas.microsoft.com/office/powerpoint/2010/main" val="84687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06B83257-AC3A-41AF-A8B5-A27C8A4113A7}"/>
              </a:ext>
            </a:extLst>
          </p:cNvPr>
          <p:cNvSpPr>
            <a:spLocks noGrp="1"/>
          </p:cNvSpPr>
          <p:nvPr>
            <p:ph type="dt" sz="half" idx="10"/>
          </p:nvPr>
        </p:nvSpPr>
        <p:spPr/>
        <p:txBody>
          <a:bodyPr/>
          <a:lstStyle/>
          <a:p>
            <a:fld id="{8DF3F2E1-BCAA-4F4D-96A1-FD9445AE9A35}" type="datetime1">
              <a:rPr lang="en-US" smtClean="0"/>
              <a:t>1/18/21</a:t>
            </a:fld>
            <a:endParaRPr lang="en-US"/>
          </a:p>
        </p:txBody>
      </p:sp>
      <p:sp>
        <p:nvSpPr>
          <p:cNvPr id="5" name="Footer Placeholder 4">
            <a:extLst>
              <a:ext uri="{FF2B5EF4-FFF2-40B4-BE49-F238E27FC236}">
                <a16:creationId xmlns:a16="http://schemas.microsoft.com/office/drawing/2014/main" id="{AD0F82D5-B86E-45CF-9FBF-19090919D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F34E9-163F-46B3-A0E6-2CB14ECDAA1B}"/>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546351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sz="half" idx="1"/>
          </p:nvPr>
        </p:nvSpPr>
        <p:spPr>
          <a:xfrm>
            <a:off x="628650" y="1265238"/>
            <a:ext cx="3886200" cy="49117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265238"/>
            <a:ext cx="3886200" cy="49117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a:extLst>
              <a:ext uri="{FF2B5EF4-FFF2-40B4-BE49-F238E27FC236}">
                <a16:creationId xmlns:a16="http://schemas.microsoft.com/office/drawing/2014/main" id="{AB2EE734-5704-4E85-A3DF-31A03E3496BA}"/>
              </a:ext>
            </a:extLst>
          </p:cNvPr>
          <p:cNvSpPr>
            <a:spLocks noGrp="1"/>
          </p:cNvSpPr>
          <p:nvPr>
            <p:ph type="dt" sz="half" idx="10"/>
          </p:nvPr>
        </p:nvSpPr>
        <p:spPr/>
        <p:txBody>
          <a:bodyPr/>
          <a:lstStyle/>
          <a:p>
            <a:fld id="{BFA003CF-D7A0-1944-8775-187D830AB7FE}" type="datetime1">
              <a:rPr lang="en-US" smtClean="0"/>
              <a:t>1/18/21</a:t>
            </a:fld>
            <a:endParaRPr lang="en-US"/>
          </a:p>
        </p:txBody>
      </p:sp>
      <p:sp>
        <p:nvSpPr>
          <p:cNvPr id="6" name="Footer Placeholder 5">
            <a:extLst>
              <a:ext uri="{FF2B5EF4-FFF2-40B4-BE49-F238E27FC236}">
                <a16:creationId xmlns:a16="http://schemas.microsoft.com/office/drawing/2014/main" id="{F6AE4103-BB27-44AD-911F-09DE02E43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5C0245-09B3-4832-8738-2CD52D2F4A33}"/>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606526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650" y="175850"/>
            <a:ext cx="7886700" cy="910422"/>
          </a:xfrm>
        </p:spPr>
        <p:txBody>
          <a:bodyPr/>
          <a:lstStyle>
            <a:lvl1pPr>
              <a:defRPr sz="4000"/>
            </a:lvl1pPr>
          </a:lstStyle>
          <a:p>
            <a:r>
              <a:rPr lang="en-US" altLang="zh-CN"/>
              <a:t>Click to edit Master title style</a:t>
            </a:r>
            <a:endParaRPr lang="en-US" dirty="0"/>
          </a:p>
        </p:txBody>
      </p:sp>
      <p:sp>
        <p:nvSpPr>
          <p:cNvPr id="3" name="Text Placeholder 2"/>
          <p:cNvSpPr>
            <a:spLocks noGrp="1"/>
          </p:cNvSpPr>
          <p:nvPr>
            <p:ph type="body" idx="1"/>
          </p:nvPr>
        </p:nvSpPr>
        <p:spPr>
          <a:xfrm>
            <a:off x="629842" y="1251566"/>
            <a:ext cx="3868340" cy="9104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2330451"/>
            <a:ext cx="3868340" cy="3859212"/>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6767" y="1251566"/>
            <a:ext cx="3887391" cy="9104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1" y="2328675"/>
            <a:ext cx="3887391" cy="38609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A808F09A-8592-4BDE-ADDA-688B6580B167}"/>
              </a:ext>
            </a:extLst>
          </p:cNvPr>
          <p:cNvSpPr>
            <a:spLocks noGrp="1"/>
          </p:cNvSpPr>
          <p:nvPr>
            <p:ph type="dt" sz="half" idx="10"/>
          </p:nvPr>
        </p:nvSpPr>
        <p:spPr/>
        <p:txBody>
          <a:bodyPr/>
          <a:lstStyle/>
          <a:p>
            <a:fld id="{4A65B05F-40CC-AA40-AF99-565CD7056E54}" type="datetime1">
              <a:rPr lang="en-US" smtClean="0"/>
              <a:t>1/18/21</a:t>
            </a:fld>
            <a:endParaRPr lang="en-US"/>
          </a:p>
        </p:txBody>
      </p:sp>
      <p:sp>
        <p:nvSpPr>
          <p:cNvPr id="8" name="Footer Placeholder 7">
            <a:extLst>
              <a:ext uri="{FF2B5EF4-FFF2-40B4-BE49-F238E27FC236}">
                <a16:creationId xmlns:a16="http://schemas.microsoft.com/office/drawing/2014/main" id="{26A52FDA-E238-4433-BB18-6FECA1683F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B7A5C-5019-4856-842E-973AE681D56A}"/>
              </a:ext>
            </a:extLst>
          </p:cNvPr>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486212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6.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79384"/>
            <a:ext cx="7886700" cy="906467"/>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214438"/>
            <a:ext cx="7886700" cy="4962525"/>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2CCC0-2233-4D49-B90B-9270579AA89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2EBBDA-6239-48A4-BF42-145536EAE284}" type="slidenum">
              <a:rPr lang="en-US" smtClean="0"/>
              <a:t>‹#›</a:t>
            </a:fld>
            <a:endParaRPr lang="en-US"/>
          </a:p>
        </p:txBody>
      </p:sp>
      <p:sp>
        <p:nvSpPr>
          <p:cNvPr id="5" name="Date Placeholder 4">
            <a:extLst>
              <a:ext uri="{FF2B5EF4-FFF2-40B4-BE49-F238E27FC236}">
                <a16:creationId xmlns:a16="http://schemas.microsoft.com/office/drawing/2014/main" id="{B61BBD59-BBFC-42FB-92B6-E9A5A5F2245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086906-88E5-814B-BBA0-5E27FE94B0E1}" type="datetime1">
              <a:rPr lang="en-US" smtClean="0"/>
              <a:t>1/18/21</a:t>
            </a:fld>
            <a:endParaRPr lang="en-US"/>
          </a:p>
        </p:txBody>
      </p:sp>
      <p:sp>
        <p:nvSpPr>
          <p:cNvPr id="6" name="Footer Placeholder 5">
            <a:extLst>
              <a:ext uri="{FF2B5EF4-FFF2-40B4-BE49-F238E27FC236}">
                <a16:creationId xmlns:a16="http://schemas.microsoft.com/office/drawing/2014/main" id="{E6FEF2E5-B203-4790-BCB1-4BA8A888BAE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9372070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60"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55577"/>
            <a:ext cx="7886700" cy="731404"/>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28650" y="1080655"/>
            <a:ext cx="7886700" cy="5005821"/>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Slide Number Placeholder 5"/>
          <p:cNvSpPr>
            <a:spLocks noGrp="1"/>
          </p:cNvSpPr>
          <p:nvPr>
            <p:ph type="sldNum" sz="quarter" idx="4"/>
          </p:nvPr>
        </p:nvSpPr>
        <p:spPr>
          <a:xfrm>
            <a:off x="7397750" y="6432551"/>
            <a:ext cx="1117600" cy="365125"/>
          </a:xfrm>
          <a:prstGeom prst="rect">
            <a:avLst/>
          </a:prstGeom>
        </p:spPr>
        <p:txBody>
          <a:bodyPr vert="horz" lIns="91440" tIns="45720" rIns="91440" bIns="45720" rtlCol="0" anchor="ctr"/>
          <a:lstStyle>
            <a:lvl1pPr algn="r">
              <a:defRPr sz="1200">
                <a:solidFill>
                  <a:schemeClr val="tx1">
                    <a:lumMod val="65000"/>
                    <a:lumOff val="35000"/>
                  </a:schemeClr>
                </a:solidFill>
                <a:latin typeface="Arial" panose="020B0604020202020204" pitchFamily="34" charset="0"/>
                <a:cs typeface="Arial" panose="020B0604020202020204" pitchFamily="34" charset="0"/>
              </a:defRPr>
            </a:lvl1pPr>
          </a:lstStyle>
          <a:p>
            <a:fld id="{11F88B7E-86B8-4862-842E-2DB840C1EC76}" type="slidenum">
              <a:rPr lang="zh-CN" altLang="en-US" smtClean="0"/>
              <a:pPr/>
              <a:t>‹#›</a:t>
            </a:fld>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422026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Lst>
  <p:hf hdr="0" ftr="0" dt="0"/>
  <p:txStyles>
    <p:titleStyle>
      <a:lvl1pPr algn="l" defTabSz="914400" rtl="0" eaLnBrk="1" latinLnBrk="0" hangingPunct="1">
        <a:lnSpc>
          <a:spcPct val="90000"/>
        </a:lnSpc>
        <a:spcBef>
          <a:spcPct val="0"/>
        </a:spcBef>
        <a:buNone/>
        <a:defRPr sz="4000" b="1" kern="1200">
          <a:solidFill>
            <a:schemeClr val="tx1"/>
          </a:solidFill>
          <a:latin typeface="Linh AvantGarde" panose="02000603030000020004"/>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nh AvantGarde" panose="02000603030000020004"/>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nh AvantGarde" panose="02000603030000020004"/>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nh AvantGarde" panose="02000603030000020004"/>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nh AvantGarde" panose="02000603030000020004"/>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nh AvantGarde" panose="02000603030000020004"/>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en.wikipedia.org/wiki/Time_sequence"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Rectangle" TargetMode="External"/><Relationship Id="rId7" Type="http://schemas.openxmlformats.org/officeDocument/2006/relationships/image" Target="../media/image20.tiff"/><Relationship Id="rId2" Type="http://schemas.openxmlformats.org/officeDocument/2006/relationships/hyperlink" Target="https://en.wikipedia.org/wiki/Categorical_variable"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hyperlink" Target="https://en.wikipedia.org/wiki/Length" TargetMode="External"/><Relationship Id="rId4" Type="http://schemas.openxmlformats.org/officeDocument/2006/relationships/hyperlink" Target="https://en.wikipedia.org/wiki/Heigh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Line_segment"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tiff"/><Relationship Id="rId4" Type="http://schemas.openxmlformats.org/officeDocument/2006/relationships/hyperlink" Target="https://en.wikipedia.org/wiki/Coordinate_axe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1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customXml" Target="../ink/ink1.xml"/><Relationship Id="rId5" Type="http://schemas.openxmlformats.org/officeDocument/2006/relationships/image" Target="../media/image66.png"/><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tags" Target="../tags/tag5.xml"/><Relationship Id="rId21" Type="http://schemas.openxmlformats.org/officeDocument/2006/relationships/image" Target="../media/image65.png"/><Relationship Id="rId7" Type="http://schemas.openxmlformats.org/officeDocument/2006/relationships/tags" Target="../tags/tag9.xml"/><Relationship Id="rId12" Type="http://schemas.openxmlformats.org/officeDocument/2006/relationships/notesSlide" Target="../notesSlides/notesSlide17.xml"/><Relationship Id="rId17" Type="http://schemas.openxmlformats.org/officeDocument/2006/relationships/image" Target="../media/image71.png"/><Relationship Id="rId2" Type="http://schemas.openxmlformats.org/officeDocument/2006/relationships/tags" Target="../tags/tag4.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6.xml"/><Relationship Id="rId24" Type="http://schemas.openxmlformats.org/officeDocument/2006/relationships/image" Target="../media/image700.png"/><Relationship Id="rId5" Type="http://schemas.openxmlformats.org/officeDocument/2006/relationships/tags" Target="../tags/tag7.xml"/><Relationship Id="rId15" Type="http://schemas.openxmlformats.org/officeDocument/2006/relationships/image" Target="../media/image69.png"/><Relationship Id="rId23" Type="http://schemas.openxmlformats.org/officeDocument/2006/relationships/customXml" Target="../ink/ink2.xml"/><Relationship Id="rId10" Type="http://schemas.openxmlformats.org/officeDocument/2006/relationships/tags" Target="../tags/tag12.xml"/><Relationship Id="rId19" Type="http://schemas.openxmlformats.org/officeDocument/2006/relationships/image" Target="../media/image73.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68.png"/><Relationship Id="rId22" Type="http://schemas.openxmlformats.org/officeDocument/2006/relationships/image" Target="../media/image66.png"/></Relationships>
</file>

<file path=ppt/slides/_rels/slide7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77.jpeg"/><Relationship Id="rId18" Type="http://schemas.openxmlformats.org/officeDocument/2006/relationships/image" Target="../media/image79.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76.jpeg"/><Relationship Id="rId17" Type="http://schemas.openxmlformats.org/officeDocument/2006/relationships/image" Target="../media/image67.png"/><Relationship Id="rId2" Type="http://schemas.openxmlformats.org/officeDocument/2006/relationships/tags" Target="../tags/tag14.xml"/><Relationship Id="rId16" Type="http://schemas.openxmlformats.org/officeDocument/2006/relationships/image" Target="../media/image78.png"/><Relationship Id="rId20" Type="http://schemas.openxmlformats.org/officeDocument/2006/relationships/image" Target="../media/image760.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75.jpeg"/><Relationship Id="rId5" Type="http://schemas.openxmlformats.org/officeDocument/2006/relationships/tags" Target="../tags/tag17.xml"/><Relationship Id="rId15" Type="http://schemas.openxmlformats.org/officeDocument/2006/relationships/image" Target="../media/image66.png"/><Relationship Id="rId10" Type="http://schemas.openxmlformats.org/officeDocument/2006/relationships/notesSlide" Target="../notesSlides/notesSlide18.xml"/><Relationship Id="rId19" Type="http://schemas.openxmlformats.org/officeDocument/2006/relationships/customXml" Target="../ink/ink3.xml"/><Relationship Id="rId4" Type="http://schemas.openxmlformats.org/officeDocument/2006/relationships/tags" Target="../tags/tag16.xml"/><Relationship Id="rId9" Type="http://schemas.openxmlformats.org/officeDocument/2006/relationships/slideLayout" Target="../slideLayouts/slideLayout6.xml"/><Relationship Id="rId14" Type="http://schemas.openxmlformats.org/officeDocument/2006/relationships/image" Target="../media/image65.png"/></Relationships>
</file>

<file path=ppt/slides/_rels/slide75.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slideLayout" Target="../slideLayouts/slideLayout6.xml"/><Relationship Id="rId7" Type="http://schemas.openxmlformats.org/officeDocument/2006/relationships/customXml" Target="../ink/ink4.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notesSlide" Target="../notesSlides/notesSlide19.xml"/></Relationships>
</file>

<file path=ppt/slides/_rels/slide76.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82.jpeg"/><Relationship Id="rId18" Type="http://schemas.openxmlformats.org/officeDocument/2006/relationships/image" Target="../media/image84.png"/><Relationship Id="rId26" Type="http://schemas.openxmlformats.org/officeDocument/2006/relationships/customXml" Target="../ink/ink6.xml"/><Relationship Id="rId3" Type="http://schemas.openxmlformats.org/officeDocument/2006/relationships/tags" Target="../tags/tag25.xml"/><Relationship Id="rId21" Type="http://schemas.openxmlformats.org/officeDocument/2006/relationships/image" Target="../media/image87.png"/><Relationship Id="rId7" Type="http://schemas.openxmlformats.org/officeDocument/2006/relationships/tags" Target="../tags/tag29.xml"/><Relationship Id="rId12" Type="http://schemas.openxmlformats.org/officeDocument/2006/relationships/notesSlide" Target="../notesSlides/notesSlide20.xml"/><Relationship Id="rId17" Type="http://schemas.openxmlformats.org/officeDocument/2006/relationships/image" Target="../media/image83.png"/><Relationship Id="rId25" Type="http://schemas.openxmlformats.org/officeDocument/2006/relationships/image" Target="../media/image860.png"/><Relationship Id="rId2" Type="http://schemas.openxmlformats.org/officeDocument/2006/relationships/tags" Target="../tags/tag24.xml"/><Relationship Id="rId16" Type="http://schemas.openxmlformats.org/officeDocument/2006/relationships/image" Target="../media/image78.png"/><Relationship Id="rId20" Type="http://schemas.openxmlformats.org/officeDocument/2006/relationships/image" Target="../media/image86.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slideLayout" Target="../slideLayouts/slideLayout6.xml"/><Relationship Id="rId24" Type="http://schemas.openxmlformats.org/officeDocument/2006/relationships/customXml" Target="../ink/ink5.xml"/><Relationship Id="rId5" Type="http://schemas.openxmlformats.org/officeDocument/2006/relationships/tags" Target="../tags/tag27.xml"/><Relationship Id="rId15" Type="http://schemas.openxmlformats.org/officeDocument/2006/relationships/image" Target="../media/image66.png"/><Relationship Id="rId23" Type="http://schemas.openxmlformats.org/officeDocument/2006/relationships/image" Target="../media/image89.png"/><Relationship Id="rId10" Type="http://schemas.openxmlformats.org/officeDocument/2006/relationships/tags" Target="../tags/tag32.xml"/><Relationship Id="rId19" Type="http://schemas.openxmlformats.org/officeDocument/2006/relationships/image" Target="../media/image85.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65.png"/><Relationship Id="rId22" Type="http://schemas.openxmlformats.org/officeDocument/2006/relationships/image" Target="../media/image88.png"/><Relationship Id="rId27" Type="http://schemas.openxmlformats.org/officeDocument/2006/relationships/image" Target="../media/image8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6.xml"/><Relationship Id="rId5" Type="http://schemas.openxmlformats.org/officeDocument/2006/relationships/image" Target="../media/image93.jpeg"/><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image" Target="../media/image94.tif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38A326-6335-1D42-BAEF-5B9683A633D1}"/>
              </a:ext>
            </a:extLst>
          </p:cNvPr>
          <p:cNvSpPr>
            <a:spLocks noGrp="1"/>
          </p:cNvSpPr>
          <p:nvPr>
            <p:ph type="sldNum" sz="quarter" idx="10"/>
          </p:nvPr>
        </p:nvSpPr>
        <p:spPr/>
        <p:txBody>
          <a:bodyPr/>
          <a:lstStyle/>
          <a:p>
            <a:fld id="{A02EBBDA-6239-48A4-BF42-145536EAE284}" type="slidenum">
              <a:rPr lang="en-US" smtClean="0"/>
              <a:t>1</a:t>
            </a:fld>
            <a:endParaRPr lang="en-US"/>
          </a:p>
        </p:txBody>
      </p:sp>
    </p:spTree>
    <p:extLst>
      <p:ext uri="{BB962C8B-B14F-4D97-AF65-F5344CB8AC3E}">
        <p14:creationId xmlns:p14="http://schemas.microsoft.com/office/powerpoint/2010/main" val="3314130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4BC3-1446-D144-8EC3-CF480792E7A0}"/>
              </a:ext>
            </a:extLst>
          </p:cNvPr>
          <p:cNvSpPr>
            <a:spLocks noGrp="1"/>
          </p:cNvSpPr>
          <p:nvPr>
            <p:ph type="title"/>
          </p:nvPr>
        </p:nvSpPr>
        <p:spPr/>
        <p:txBody>
          <a:bodyPr/>
          <a:lstStyle/>
          <a:p>
            <a:r>
              <a:rPr lang="vi-VN"/>
              <a:t>EDA is an iterative process </a:t>
            </a:r>
            <a:endParaRPr lang="vi-VN" dirty="0"/>
          </a:p>
        </p:txBody>
      </p:sp>
      <p:sp>
        <p:nvSpPr>
          <p:cNvPr id="3" name="Content Placeholder 2">
            <a:extLst>
              <a:ext uri="{FF2B5EF4-FFF2-40B4-BE49-F238E27FC236}">
                <a16:creationId xmlns:a16="http://schemas.microsoft.com/office/drawing/2014/main" id="{4551DF66-E151-4B47-8D96-E6CF8AD76711}"/>
              </a:ext>
            </a:extLst>
          </p:cNvPr>
          <p:cNvSpPr>
            <a:spLocks noGrp="1"/>
          </p:cNvSpPr>
          <p:nvPr>
            <p:ph idx="1"/>
          </p:nvPr>
        </p:nvSpPr>
        <p:spPr/>
        <p:txBody>
          <a:bodyPr>
            <a:normAutofit/>
          </a:bodyPr>
          <a:lstStyle/>
          <a:p>
            <a:r>
              <a:rPr lang="en-US" sz="2800" b="1" dirty="0">
                <a:solidFill>
                  <a:srgbClr val="FF0000"/>
                </a:solidFill>
              </a:rPr>
              <a:t>Repeat...</a:t>
            </a:r>
          </a:p>
          <a:p>
            <a:pPr lvl="1"/>
            <a:r>
              <a:rPr lang="en-US" sz="2400" dirty="0">
                <a:solidFill>
                  <a:srgbClr val="FF0000"/>
                </a:solidFill>
              </a:rPr>
              <a:t>Identify and prioritize relevant questions in decreasing order of importance</a:t>
            </a:r>
          </a:p>
          <a:p>
            <a:pPr lvl="1"/>
            <a:r>
              <a:rPr lang="en-US" sz="2400" dirty="0"/>
              <a:t>Ask questions</a:t>
            </a:r>
          </a:p>
          <a:p>
            <a:pPr lvl="1"/>
            <a:r>
              <a:rPr lang="en-US" sz="2400" dirty="0"/>
              <a:t>Construct graphics to address questions</a:t>
            </a:r>
          </a:p>
          <a:p>
            <a:pPr lvl="1"/>
            <a:r>
              <a:rPr lang="en-US" sz="2400" dirty="0"/>
              <a:t>Inspect “answer” and derive new questions</a:t>
            </a:r>
          </a:p>
          <a:p>
            <a:endParaRPr lang="en-US" sz="2800" b="1" dirty="0">
              <a:solidFill>
                <a:srgbClr val="FF0000"/>
              </a:solidFill>
            </a:endParaRPr>
          </a:p>
          <a:p>
            <a:endParaRPr lang="vi-VN" sz="2800" dirty="0"/>
          </a:p>
        </p:txBody>
      </p:sp>
      <p:sp>
        <p:nvSpPr>
          <p:cNvPr id="4" name="Slide Number Placeholder 3">
            <a:extLst>
              <a:ext uri="{FF2B5EF4-FFF2-40B4-BE49-F238E27FC236}">
                <a16:creationId xmlns:a16="http://schemas.microsoft.com/office/drawing/2014/main" id="{3039B036-F4F1-6347-A316-8FBADFAC32EA}"/>
              </a:ext>
            </a:extLst>
          </p:cNvPr>
          <p:cNvSpPr>
            <a:spLocks noGrp="1"/>
          </p:cNvSpPr>
          <p:nvPr>
            <p:ph type="sldNum" sz="quarter" idx="12"/>
          </p:nvPr>
        </p:nvSpPr>
        <p:spPr/>
        <p:txBody>
          <a:bodyPr/>
          <a:lstStyle/>
          <a:p>
            <a:fld id="{A02EBBDA-6239-48A4-BF42-145536EAE284}" type="slidenum">
              <a:rPr lang="en-US" smtClean="0"/>
              <a:t>10</a:t>
            </a:fld>
            <a:endParaRPr lang="en-US"/>
          </a:p>
        </p:txBody>
      </p:sp>
    </p:spTree>
    <p:extLst>
      <p:ext uri="{BB962C8B-B14F-4D97-AF65-F5344CB8AC3E}">
        <p14:creationId xmlns:p14="http://schemas.microsoft.com/office/powerpoint/2010/main" val="3289164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1D20-69B6-234E-9EE2-37B28674ECD3}"/>
              </a:ext>
            </a:extLst>
          </p:cNvPr>
          <p:cNvSpPr>
            <a:spLocks noGrp="1"/>
          </p:cNvSpPr>
          <p:nvPr>
            <p:ph type="title"/>
          </p:nvPr>
        </p:nvSpPr>
        <p:spPr/>
        <p:txBody>
          <a:bodyPr/>
          <a:lstStyle/>
          <a:p>
            <a:r>
              <a:rPr lang="en-US" dirty="0"/>
              <a:t>EDA strategy</a:t>
            </a:r>
            <a:endParaRPr lang="vi-VN" dirty="0"/>
          </a:p>
        </p:txBody>
      </p:sp>
      <p:sp>
        <p:nvSpPr>
          <p:cNvPr id="3" name="Content Placeholder 2">
            <a:extLst>
              <a:ext uri="{FF2B5EF4-FFF2-40B4-BE49-F238E27FC236}">
                <a16:creationId xmlns:a16="http://schemas.microsoft.com/office/drawing/2014/main" id="{BA806AB5-E058-D147-A0FF-7AA357BA6628}"/>
              </a:ext>
            </a:extLst>
          </p:cNvPr>
          <p:cNvSpPr>
            <a:spLocks noGrp="1"/>
          </p:cNvSpPr>
          <p:nvPr>
            <p:ph idx="1"/>
          </p:nvPr>
        </p:nvSpPr>
        <p:spPr/>
        <p:txBody>
          <a:bodyPr/>
          <a:lstStyle/>
          <a:p>
            <a:r>
              <a:rPr lang="en-US" dirty="0"/>
              <a:t>Examine variables one by one, then look at the relationships among the different variables</a:t>
            </a:r>
          </a:p>
          <a:p>
            <a:r>
              <a:rPr lang="en-US" dirty="0"/>
              <a:t>Start with graphs, then add numerical summaries of specific aspects of the data</a:t>
            </a:r>
          </a:p>
          <a:p>
            <a:r>
              <a:rPr lang="en-US" dirty="0"/>
              <a:t>Be aware of attribute types</a:t>
            </a:r>
          </a:p>
          <a:p>
            <a:pPr lvl="1"/>
            <a:r>
              <a:rPr lang="en-US" dirty="0"/>
              <a:t>Categorical vs. Numeric</a:t>
            </a:r>
          </a:p>
          <a:p>
            <a:endParaRPr lang="vi-VN" dirty="0"/>
          </a:p>
        </p:txBody>
      </p:sp>
      <p:sp>
        <p:nvSpPr>
          <p:cNvPr id="4" name="Slide Number Placeholder 3">
            <a:extLst>
              <a:ext uri="{FF2B5EF4-FFF2-40B4-BE49-F238E27FC236}">
                <a16:creationId xmlns:a16="http://schemas.microsoft.com/office/drawing/2014/main" id="{1665E8D8-7129-B64D-A77E-6376667B2ED8}"/>
              </a:ext>
            </a:extLst>
          </p:cNvPr>
          <p:cNvSpPr>
            <a:spLocks noGrp="1"/>
          </p:cNvSpPr>
          <p:nvPr>
            <p:ph type="sldNum" sz="quarter" idx="12"/>
          </p:nvPr>
        </p:nvSpPr>
        <p:spPr/>
        <p:txBody>
          <a:bodyPr/>
          <a:lstStyle/>
          <a:p>
            <a:fld id="{A02EBBDA-6239-48A4-BF42-145536EAE284}" type="slidenum">
              <a:rPr lang="en-US" smtClean="0"/>
              <a:t>11</a:t>
            </a:fld>
            <a:endParaRPr lang="en-US"/>
          </a:p>
        </p:txBody>
      </p:sp>
    </p:spTree>
    <p:extLst>
      <p:ext uri="{BB962C8B-B14F-4D97-AF65-F5344CB8AC3E}">
        <p14:creationId xmlns:p14="http://schemas.microsoft.com/office/powerpoint/2010/main" val="411639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49CE-9D93-7641-9A90-6D0A7AE6640D}"/>
              </a:ext>
            </a:extLst>
          </p:cNvPr>
          <p:cNvSpPr>
            <a:spLocks noGrp="1"/>
          </p:cNvSpPr>
          <p:nvPr>
            <p:ph type="title"/>
          </p:nvPr>
        </p:nvSpPr>
        <p:spPr/>
        <p:txBody>
          <a:bodyPr/>
          <a:lstStyle/>
          <a:p>
            <a:r>
              <a:rPr lang="vi-VN" dirty="0"/>
              <a:t>EDA techniques</a:t>
            </a:r>
          </a:p>
        </p:txBody>
      </p:sp>
      <p:sp>
        <p:nvSpPr>
          <p:cNvPr id="3" name="Content Placeholder 2">
            <a:extLst>
              <a:ext uri="{FF2B5EF4-FFF2-40B4-BE49-F238E27FC236}">
                <a16:creationId xmlns:a16="http://schemas.microsoft.com/office/drawing/2014/main" id="{94AF3A5B-2660-7942-ADF4-D58166D08778}"/>
              </a:ext>
            </a:extLst>
          </p:cNvPr>
          <p:cNvSpPr>
            <a:spLocks noGrp="1"/>
          </p:cNvSpPr>
          <p:nvPr>
            <p:ph idx="1"/>
          </p:nvPr>
        </p:nvSpPr>
        <p:spPr/>
        <p:txBody>
          <a:bodyPr/>
          <a:lstStyle/>
          <a:p>
            <a:r>
              <a:rPr lang="en-US" dirty="0"/>
              <a:t>Graphical techniques</a:t>
            </a:r>
          </a:p>
          <a:p>
            <a:pPr lvl="1"/>
            <a:r>
              <a:rPr lang="en-US" dirty="0"/>
              <a:t>scatter plots, character plots, box plots, histograms, probability plots, residual plots, and mean plots.</a:t>
            </a:r>
          </a:p>
          <a:p>
            <a:r>
              <a:rPr lang="en-US" dirty="0"/>
              <a:t>Quantitative techniques</a:t>
            </a:r>
          </a:p>
          <a:p>
            <a:endParaRPr lang="en-US" dirty="0"/>
          </a:p>
        </p:txBody>
      </p:sp>
      <p:sp>
        <p:nvSpPr>
          <p:cNvPr id="4" name="Slide Number Placeholder 3">
            <a:extLst>
              <a:ext uri="{FF2B5EF4-FFF2-40B4-BE49-F238E27FC236}">
                <a16:creationId xmlns:a16="http://schemas.microsoft.com/office/drawing/2014/main" id="{BB10B5A1-008F-054B-82DD-966505426307}"/>
              </a:ext>
            </a:extLst>
          </p:cNvPr>
          <p:cNvSpPr>
            <a:spLocks noGrp="1"/>
          </p:cNvSpPr>
          <p:nvPr>
            <p:ph type="sldNum" sz="quarter" idx="12"/>
          </p:nvPr>
        </p:nvSpPr>
        <p:spPr/>
        <p:txBody>
          <a:bodyPr/>
          <a:lstStyle/>
          <a:p>
            <a:fld id="{A02EBBDA-6239-48A4-BF42-145536EAE284}" type="slidenum">
              <a:rPr lang="en-US" smtClean="0"/>
              <a:t>12</a:t>
            </a:fld>
            <a:endParaRPr lang="en-US"/>
          </a:p>
        </p:txBody>
      </p:sp>
      <p:pic>
        <p:nvPicPr>
          <p:cNvPr id="5" name="Picture 4">
            <a:extLst>
              <a:ext uri="{FF2B5EF4-FFF2-40B4-BE49-F238E27FC236}">
                <a16:creationId xmlns:a16="http://schemas.microsoft.com/office/drawing/2014/main" id="{144AD2B7-D3E8-DE4C-8811-D245CB9E53E3}"/>
              </a:ext>
            </a:extLst>
          </p:cNvPr>
          <p:cNvPicPr>
            <a:picLocks noChangeAspect="1"/>
          </p:cNvPicPr>
          <p:nvPr/>
        </p:nvPicPr>
        <p:blipFill>
          <a:blip r:embed="rId3"/>
          <a:stretch>
            <a:fillRect/>
          </a:stretch>
        </p:blipFill>
        <p:spPr>
          <a:xfrm>
            <a:off x="2440598" y="2979860"/>
            <a:ext cx="4262804" cy="3197103"/>
          </a:xfrm>
          <a:prstGeom prst="rect">
            <a:avLst/>
          </a:prstGeom>
        </p:spPr>
      </p:pic>
    </p:spTree>
    <p:extLst>
      <p:ext uri="{BB962C8B-B14F-4D97-AF65-F5344CB8AC3E}">
        <p14:creationId xmlns:p14="http://schemas.microsoft.com/office/powerpoint/2010/main" val="1893702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9B4065-DB05-FE41-8967-F32D59D1AC75}"/>
              </a:ext>
            </a:extLst>
          </p:cNvPr>
          <p:cNvSpPr>
            <a:spLocks noGrp="1"/>
          </p:cNvSpPr>
          <p:nvPr>
            <p:ph type="title"/>
          </p:nvPr>
        </p:nvSpPr>
        <p:spPr/>
        <p:txBody>
          <a:bodyPr>
            <a:normAutofit/>
          </a:bodyPr>
          <a:lstStyle/>
          <a:p>
            <a:r>
              <a:rPr lang="en-US" sz="4000" b="0" dirty="0">
                <a:solidFill>
                  <a:srgbClr val="FF0000"/>
                </a:solidFill>
              </a:rPr>
              <a:t>Describing univariate data</a:t>
            </a:r>
          </a:p>
        </p:txBody>
      </p:sp>
      <p:sp>
        <p:nvSpPr>
          <p:cNvPr id="5" name="Text Placeholder 4">
            <a:extLst>
              <a:ext uri="{FF2B5EF4-FFF2-40B4-BE49-F238E27FC236}">
                <a16:creationId xmlns:a16="http://schemas.microsoft.com/office/drawing/2014/main" id="{90A47939-3FAE-464B-9E0A-0E84AE7801B3}"/>
              </a:ext>
            </a:extLst>
          </p:cNvPr>
          <p:cNvSpPr>
            <a:spLocks noGrp="1"/>
          </p:cNvSpPr>
          <p:nvPr>
            <p:ph type="body" idx="1"/>
          </p:nvPr>
        </p:nvSpPr>
        <p:spPr/>
        <p:txBody>
          <a:bodyPr/>
          <a:lstStyle/>
          <a:p>
            <a:endParaRPr lang="vi-VN"/>
          </a:p>
        </p:txBody>
      </p:sp>
      <p:sp>
        <p:nvSpPr>
          <p:cNvPr id="2" name="Slide Number Placeholder 1">
            <a:extLst>
              <a:ext uri="{FF2B5EF4-FFF2-40B4-BE49-F238E27FC236}">
                <a16:creationId xmlns:a16="http://schemas.microsoft.com/office/drawing/2014/main" id="{45209C68-907D-854E-BCD0-CE83A8FC4663}"/>
              </a:ext>
            </a:extLst>
          </p:cNvPr>
          <p:cNvSpPr>
            <a:spLocks noGrp="1"/>
          </p:cNvSpPr>
          <p:nvPr>
            <p:ph type="sldNum" sz="quarter" idx="12"/>
          </p:nvPr>
        </p:nvSpPr>
        <p:spPr/>
        <p:txBody>
          <a:bodyPr/>
          <a:lstStyle/>
          <a:p>
            <a:fld id="{A02EBBDA-6239-48A4-BF42-145536EAE284}" type="slidenum">
              <a:rPr lang="en-US" smtClean="0"/>
              <a:t>13</a:t>
            </a:fld>
            <a:endParaRPr lang="en-US"/>
          </a:p>
        </p:txBody>
      </p:sp>
    </p:spTree>
    <p:extLst>
      <p:ext uri="{BB962C8B-B14F-4D97-AF65-F5344CB8AC3E}">
        <p14:creationId xmlns:p14="http://schemas.microsoft.com/office/powerpoint/2010/main" val="398999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4F80F6-FD47-5745-9D38-B38DD576C9D7}"/>
              </a:ext>
            </a:extLst>
          </p:cNvPr>
          <p:cNvSpPr>
            <a:spLocks noGrp="1"/>
          </p:cNvSpPr>
          <p:nvPr>
            <p:ph type="title"/>
          </p:nvPr>
        </p:nvSpPr>
        <p:spPr/>
        <p:txBody>
          <a:bodyPr/>
          <a:lstStyle/>
          <a:p>
            <a:r>
              <a:rPr lang="en-US" dirty="0"/>
              <a:t>Observations and variables</a:t>
            </a:r>
            <a:endParaRPr lang="vi-VN" dirty="0"/>
          </a:p>
        </p:txBody>
      </p:sp>
      <p:sp>
        <p:nvSpPr>
          <p:cNvPr id="5" name="Content Placeholder 4">
            <a:extLst>
              <a:ext uri="{FF2B5EF4-FFF2-40B4-BE49-F238E27FC236}">
                <a16:creationId xmlns:a16="http://schemas.microsoft.com/office/drawing/2014/main" id="{1CC3AEA4-136A-D24F-B593-313A4AC703BD}"/>
              </a:ext>
            </a:extLst>
          </p:cNvPr>
          <p:cNvSpPr>
            <a:spLocks noGrp="1"/>
          </p:cNvSpPr>
          <p:nvPr>
            <p:ph idx="1"/>
          </p:nvPr>
        </p:nvSpPr>
        <p:spPr/>
        <p:txBody>
          <a:bodyPr/>
          <a:lstStyle/>
          <a:p>
            <a:r>
              <a:rPr lang="vi-VN" dirty="0"/>
              <a:t>Data is an collection of observations </a:t>
            </a:r>
          </a:p>
          <a:p>
            <a:r>
              <a:rPr lang="en-US" dirty="0"/>
              <a:t>an attribute is thought of as a set of values describing some aspect across all observations, it is called a variable</a:t>
            </a:r>
          </a:p>
          <a:p>
            <a:endParaRPr lang="vi-VN" dirty="0"/>
          </a:p>
        </p:txBody>
      </p:sp>
      <p:sp>
        <p:nvSpPr>
          <p:cNvPr id="2" name="Slide Number Placeholder 1">
            <a:extLst>
              <a:ext uri="{FF2B5EF4-FFF2-40B4-BE49-F238E27FC236}">
                <a16:creationId xmlns:a16="http://schemas.microsoft.com/office/drawing/2014/main" id="{54899DF0-6558-1241-A56B-595DF3BBA2B2}"/>
              </a:ext>
            </a:extLst>
          </p:cNvPr>
          <p:cNvSpPr>
            <a:spLocks noGrp="1"/>
          </p:cNvSpPr>
          <p:nvPr>
            <p:ph type="sldNum" sz="quarter" idx="12"/>
          </p:nvPr>
        </p:nvSpPr>
        <p:spPr/>
        <p:txBody>
          <a:bodyPr/>
          <a:lstStyle/>
          <a:p>
            <a:fld id="{A02EBBDA-6239-48A4-BF42-145536EAE284}" type="slidenum">
              <a:rPr lang="en-US" smtClean="0"/>
              <a:t>14</a:t>
            </a:fld>
            <a:endParaRPr lang="en-US"/>
          </a:p>
        </p:txBody>
      </p:sp>
      <p:pic>
        <p:nvPicPr>
          <p:cNvPr id="6" name="Picture 5">
            <a:extLst>
              <a:ext uri="{FF2B5EF4-FFF2-40B4-BE49-F238E27FC236}">
                <a16:creationId xmlns:a16="http://schemas.microsoft.com/office/drawing/2014/main" id="{02432DF3-045D-FE4C-B8AC-62C07E59E24D}"/>
              </a:ext>
            </a:extLst>
          </p:cNvPr>
          <p:cNvPicPr>
            <a:picLocks noChangeAspect="1"/>
          </p:cNvPicPr>
          <p:nvPr/>
        </p:nvPicPr>
        <p:blipFill>
          <a:blip r:embed="rId2"/>
          <a:stretch>
            <a:fillRect/>
          </a:stretch>
        </p:blipFill>
        <p:spPr>
          <a:xfrm>
            <a:off x="611467" y="3269171"/>
            <a:ext cx="7781365" cy="2530991"/>
          </a:xfrm>
          <a:prstGeom prst="rect">
            <a:avLst/>
          </a:prstGeom>
        </p:spPr>
      </p:pic>
    </p:spTree>
    <p:extLst>
      <p:ext uri="{BB962C8B-B14F-4D97-AF65-F5344CB8AC3E}">
        <p14:creationId xmlns:p14="http://schemas.microsoft.com/office/powerpoint/2010/main" val="3512178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67F9-3856-104C-9659-3AA70B25B4E5}"/>
              </a:ext>
            </a:extLst>
          </p:cNvPr>
          <p:cNvSpPr>
            <a:spLocks noGrp="1"/>
          </p:cNvSpPr>
          <p:nvPr>
            <p:ph type="title"/>
          </p:nvPr>
        </p:nvSpPr>
        <p:spPr/>
        <p:txBody>
          <a:bodyPr/>
          <a:lstStyle/>
          <a:p>
            <a:r>
              <a:rPr lang="vi-VN" dirty="0"/>
              <a:t>Types of variables</a:t>
            </a:r>
          </a:p>
        </p:txBody>
      </p:sp>
      <p:pic>
        <p:nvPicPr>
          <p:cNvPr id="4" name="Content Placeholder 3">
            <a:extLst>
              <a:ext uri="{FF2B5EF4-FFF2-40B4-BE49-F238E27FC236}">
                <a16:creationId xmlns:a16="http://schemas.microsoft.com/office/drawing/2014/main" id="{C15433DC-D791-E641-A411-5089B7951C3F}"/>
              </a:ext>
            </a:extLst>
          </p:cNvPr>
          <p:cNvPicPr>
            <a:picLocks noGrp="1" noChangeAspect="1"/>
          </p:cNvPicPr>
          <p:nvPr>
            <p:ph idx="1"/>
          </p:nvPr>
        </p:nvPicPr>
        <p:blipFill>
          <a:blip r:embed="rId2"/>
          <a:stretch>
            <a:fillRect/>
          </a:stretch>
        </p:blipFill>
        <p:spPr>
          <a:xfrm>
            <a:off x="1334629" y="1777040"/>
            <a:ext cx="6474741" cy="3674853"/>
          </a:xfrm>
          <a:prstGeom prst="rect">
            <a:avLst/>
          </a:prstGeom>
        </p:spPr>
      </p:pic>
      <p:sp>
        <p:nvSpPr>
          <p:cNvPr id="3" name="Slide Number Placeholder 2">
            <a:extLst>
              <a:ext uri="{FF2B5EF4-FFF2-40B4-BE49-F238E27FC236}">
                <a16:creationId xmlns:a16="http://schemas.microsoft.com/office/drawing/2014/main" id="{690D8560-5FCA-1148-A2E2-EF345EC7FE81}"/>
              </a:ext>
            </a:extLst>
          </p:cNvPr>
          <p:cNvSpPr>
            <a:spLocks noGrp="1"/>
          </p:cNvSpPr>
          <p:nvPr>
            <p:ph type="sldNum" sz="quarter" idx="12"/>
          </p:nvPr>
        </p:nvSpPr>
        <p:spPr/>
        <p:txBody>
          <a:bodyPr/>
          <a:lstStyle/>
          <a:p>
            <a:fld id="{A02EBBDA-6239-48A4-BF42-145536EAE284}" type="slidenum">
              <a:rPr lang="en-US" smtClean="0"/>
              <a:t>15</a:t>
            </a:fld>
            <a:endParaRPr lang="en-US"/>
          </a:p>
        </p:txBody>
      </p:sp>
    </p:spTree>
    <p:extLst>
      <p:ext uri="{BB962C8B-B14F-4D97-AF65-F5344CB8AC3E}">
        <p14:creationId xmlns:p14="http://schemas.microsoft.com/office/powerpoint/2010/main" val="3425217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6B8C-2EA4-7A42-BD35-9BAB56A58C35}"/>
              </a:ext>
            </a:extLst>
          </p:cNvPr>
          <p:cNvSpPr>
            <a:spLocks noGrp="1"/>
          </p:cNvSpPr>
          <p:nvPr>
            <p:ph type="title"/>
          </p:nvPr>
        </p:nvSpPr>
        <p:spPr/>
        <p:txBody>
          <a:bodyPr/>
          <a:lstStyle/>
          <a:p>
            <a:r>
              <a:rPr lang="en-US" dirty="0"/>
              <a:t>Dimensionality of data sets</a:t>
            </a:r>
            <a:endParaRPr lang="vi-VN" dirty="0"/>
          </a:p>
        </p:txBody>
      </p:sp>
      <p:sp>
        <p:nvSpPr>
          <p:cNvPr id="3" name="Content Placeholder 2">
            <a:extLst>
              <a:ext uri="{FF2B5EF4-FFF2-40B4-BE49-F238E27FC236}">
                <a16:creationId xmlns:a16="http://schemas.microsoft.com/office/drawing/2014/main" id="{DFC0D2CE-2322-8B4F-A029-F3216984C81D}"/>
              </a:ext>
            </a:extLst>
          </p:cNvPr>
          <p:cNvSpPr>
            <a:spLocks noGrp="1"/>
          </p:cNvSpPr>
          <p:nvPr>
            <p:ph idx="1"/>
          </p:nvPr>
        </p:nvSpPr>
        <p:spPr/>
        <p:txBody>
          <a:bodyPr/>
          <a:lstStyle/>
          <a:p>
            <a:r>
              <a:rPr lang="en-US" dirty="0"/>
              <a:t>Univariate: Measurement made on one variable per subject</a:t>
            </a:r>
          </a:p>
          <a:p>
            <a:r>
              <a:rPr lang="en-US" dirty="0"/>
              <a:t>Bivariate: Measurement made on two variables per subject</a:t>
            </a:r>
          </a:p>
          <a:p>
            <a:r>
              <a:rPr lang="en-US" dirty="0"/>
              <a:t>Multivariate: Measurement made on many variables per subject</a:t>
            </a:r>
          </a:p>
          <a:p>
            <a:endParaRPr lang="vi-VN" dirty="0"/>
          </a:p>
        </p:txBody>
      </p:sp>
      <p:sp>
        <p:nvSpPr>
          <p:cNvPr id="4" name="Slide Number Placeholder 3">
            <a:extLst>
              <a:ext uri="{FF2B5EF4-FFF2-40B4-BE49-F238E27FC236}">
                <a16:creationId xmlns:a16="http://schemas.microsoft.com/office/drawing/2014/main" id="{99C421FC-E706-B245-A4F5-F73FC72DFC3D}"/>
              </a:ext>
            </a:extLst>
          </p:cNvPr>
          <p:cNvSpPr>
            <a:spLocks noGrp="1"/>
          </p:cNvSpPr>
          <p:nvPr>
            <p:ph type="sldNum" sz="quarter" idx="12"/>
          </p:nvPr>
        </p:nvSpPr>
        <p:spPr/>
        <p:txBody>
          <a:bodyPr/>
          <a:lstStyle/>
          <a:p>
            <a:fld id="{A02EBBDA-6239-48A4-BF42-145536EAE284}" type="slidenum">
              <a:rPr lang="en-US" smtClean="0"/>
              <a:t>16</a:t>
            </a:fld>
            <a:endParaRPr lang="en-US"/>
          </a:p>
        </p:txBody>
      </p:sp>
    </p:spTree>
    <p:extLst>
      <p:ext uri="{BB962C8B-B14F-4D97-AF65-F5344CB8AC3E}">
        <p14:creationId xmlns:p14="http://schemas.microsoft.com/office/powerpoint/2010/main" val="3672081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CB5D-5A02-AF4A-BD9D-3D12A7807A09}"/>
              </a:ext>
            </a:extLst>
          </p:cNvPr>
          <p:cNvSpPr>
            <a:spLocks noGrp="1"/>
          </p:cNvSpPr>
          <p:nvPr>
            <p:ph type="title"/>
          </p:nvPr>
        </p:nvSpPr>
        <p:spPr/>
        <p:txBody>
          <a:bodyPr/>
          <a:lstStyle/>
          <a:p>
            <a:r>
              <a:rPr lang="en-US" dirty="0"/>
              <a:t>Measures of central tendency</a:t>
            </a:r>
            <a:endParaRPr lang="vi-VN" dirty="0"/>
          </a:p>
        </p:txBody>
      </p:sp>
      <p:sp>
        <p:nvSpPr>
          <p:cNvPr id="3" name="Content Placeholder 2">
            <a:extLst>
              <a:ext uri="{FF2B5EF4-FFF2-40B4-BE49-F238E27FC236}">
                <a16:creationId xmlns:a16="http://schemas.microsoft.com/office/drawing/2014/main" id="{D548B672-8690-6D44-B40E-4EDD71B1DF7D}"/>
              </a:ext>
            </a:extLst>
          </p:cNvPr>
          <p:cNvSpPr>
            <a:spLocks noGrp="1"/>
          </p:cNvSpPr>
          <p:nvPr>
            <p:ph idx="1"/>
          </p:nvPr>
        </p:nvSpPr>
        <p:spPr/>
        <p:txBody>
          <a:bodyPr>
            <a:normAutofit/>
          </a:bodyPr>
          <a:lstStyle/>
          <a:p>
            <a:r>
              <a:rPr lang="en-US" dirty="0"/>
              <a:t>Measures of Location: estimate a location parameter for the distribution; i.e., to find a typical or central value that best describes the data.</a:t>
            </a:r>
          </a:p>
          <a:p>
            <a:r>
              <a:rPr lang="en-US" dirty="0"/>
              <a:t>Measures of Scale: characterize the spread, or variability, of a data set. Measures of scale are simply attempts to estimate this variability.</a:t>
            </a:r>
          </a:p>
          <a:p>
            <a:r>
              <a:rPr lang="en-US" dirty="0"/>
              <a:t>Skewness and Kurtosis</a:t>
            </a:r>
          </a:p>
          <a:p>
            <a:endParaRPr lang="en-US" dirty="0"/>
          </a:p>
        </p:txBody>
      </p:sp>
      <p:sp>
        <p:nvSpPr>
          <p:cNvPr id="4" name="Slide Number Placeholder 3">
            <a:extLst>
              <a:ext uri="{FF2B5EF4-FFF2-40B4-BE49-F238E27FC236}">
                <a16:creationId xmlns:a16="http://schemas.microsoft.com/office/drawing/2014/main" id="{6BD9CDE5-94CF-2349-B1C6-6EEB0BACEF2C}"/>
              </a:ext>
            </a:extLst>
          </p:cNvPr>
          <p:cNvSpPr>
            <a:spLocks noGrp="1"/>
          </p:cNvSpPr>
          <p:nvPr>
            <p:ph type="sldNum" sz="quarter" idx="12"/>
          </p:nvPr>
        </p:nvSpPr>
        <p:spPr/>
        <p:txBody>
          <a:bodyPr/>
          <a:lstStyle/>
          <a:p>
            <a:fld id="{A02EBBDA-6239-48A4-BF42-145536EAE284}" type="slidenum">
              <a:rPr lang="en-US" smtClean="0"/>
              <a:t>17</a:t>
            </a:fld>
            <a:endParaRPr lang="en-US"/>
          </a:p>
        </p:txBody>
      </p:sp>
    </p:spTree>
    <p:extLst>
      <p:ext uri="{BB962C8B-B14F-4D97-AF65-F5344CB8AC3E}">
        <p14:creationId xmlns:p14="http://schemas.microsoft.com/office/powerpoint/2010/main" val="1920291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01BD-9457-524F-B024-9A41324E7247}"/>
              </a:ext>
            </a:extLst>
          </p:cNvPr>
          <p:cNvSpPr>
            <a:spLocks noGrp="1"/>
          </p:cNvSpPr>
          <p:nvPr>
            <p:ph type="title"/>
          </p:nvPr>
        </p:nvSpPr>
        <p:spPr/>
        <p:txBody>
          <a:bodyPr/>
          <a:lstStyle/>
          <a:p>
            <a:r>
              <a:rPr lang="en-US" dirty="0"/>
              <a:t>Mean</a:t>
            </a:r>
          </a:p>
        </p:txBody>
      </p:sp>
      <p:sp>
        <p:nvSpPr>
          <p:cNvPr id="3" name="Content Placeholder 2">
            <a:extLst>
              <a:ext uri="{FF2B5EF4-FFF2-40B4-BE49-F238E27FC236}">
                <a16:creationId xmlns:a16="http://schemas.microsoft.com/office/drawing/2014/main" id="{6D0C77EE-EF9C-DC4E-8567-DCAFCBEEAAA5}"/>
              </a:ext>
            </a:extLst>
          </p:cNvPr>
          <p:cNvSpPr>
            <a:spLocks noGrp="1"/>
          </p:cNvSpPr>
          <p:nvPr>
            <p:ph idx="1"/>
          </p:nvPr>
        </p:nvSpPr>
        <p:spPr/>
        <p:txBody>
          <a:bodyPr/>
          <a:lstStyle/>
          <a:p>
            <a:r>
              <a:rPr lang="en-US" dirty="0"/>
              <a:t>To calculate the average value of a set of observations, sum of  their values divided by the number of observations:</a:t>
            </a:r>
          </a:p>
          <a:p>
            <a:endParaRPr lang="en-US" dirty="0"/>
          </a:p>
        </p:txBody>
      </p:sp>
      <p:sp>
        <p:nvSpPr>
          <p:cNvPr id="5" name="Slide Number Placeholder 4">
            <a:extLst>
              <a:ext uri="{FF2B5EF4-FFF2-40B4-BE49-F238E27FC236}">
                <a16:creationId xmlns:a16="http://schemas.microsoft.com/office/drawing/2014/main" id="{32D1A9B3-3EBE-754E-A2F1-137FBD7B0B07}"/>
              </a:ext>
            </a:extLst>
          </p:cNvPr>
          <p:cNvSpPr>
            <a:spLocks noGrp="1"/>
          </p:cNvSpPr>
          <p:nvPr>
            <p:ph type="sldNum" sz="quarter" idx="12"/>
          </p:nvPr>
        </p:nvSpPr>
        <p:spPr/>
        <p:txBody>
          <a:bodyPr/>
          <a:lstStyle/>
          <a:p>
            <a:fld id="{A02EBBDA-6239-48A4-BF42-145536EAE284}" type="slidenum">
              <a:rPr lang="en-US" smtClean="0"/>
              <a:t>18</a:t>
            </a:fld>
            <a:endParaRPr lang="en-US"/>
          </a:p>
        </p:txBody>
      </p:sp>
      <p:pic>
        <p:nvPicPr>
          <p:cNvPr id="4" name="Picture 3">
            <a:extLst>
              <a:ext uri="{FF2B5EF4-FFF2-40B4-BE49-F238E27FC236}">
                <a16:creationId xmlns:a16="http://schemas.microsoft.com/office/drawing/2014/main" id="{1FE0BF4F-BF97-1C46-A108-2553C9F6A3E0}"/>
              </a:ext>
            </a:extLst>
          </p:cNvPr>
          <p:cNvPicPr>
            <a:picLocks noChangeAspect="1"/>
          </p:cNvPicPr>
          <p:nvPr/>
        </p:nvPicPr>
        <p:blipFill>
          <a:blip r:embed="rId3"/>
          <a:stretch>
            <a:fillRect/>
          </a:stretch>
        </p:blipFill>
        <p:spPr>
          <a:xfrm>
            <a:off x="1276350" y="2388518"/>
            <a:ext cx="6451600" cy="3701132"/>
          </a:xfrm>
          <a:prstGeom prst="rect">
            <a:avLst/>
          </a:prstGeom>
        </p:spPr>
      </p:pic>
    </p:spTree>
    <p:extLst>
      <p:ext uri="{BB962C8B-B14F-4D97-AF65-F5344CB8AC3E}">
        <p14:creationId xmlns:p14="http://schemas.microsoft.com/office/powerpoint/2010/main" val="2722375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85CF8-DED1-404C-BA24-AA331408759A}"/>
              </a:ext>
            </a:extLst>
          </p:cNvPr>
          <p:cNvSpPr>
            <a:spLocks noGrp="1"/>
          </p:cNvSpPr>
          <p:nvPr>
            <p:ph type="title"/>
          </p:nvPr>
        </p:nvSpPr>
        <p:spPr/>
        <p:txBody>
          <a:bodyPr/>
          <a:lstStyle/>
          <a:p>
            <a:r>
              <a:rPr lang="en-US" dirty="0"/>
              <a:t>Median</a:t>
            </a:r>
          </a:p>
        </p:txBody>
      </p:sp>
      <p:sp>
        <p:nvSpPr>
          <p:cNvPr id="3" name="Content Placeholder 2">
            <a:extLst>
              <a:ext uri="{FF2B5EF4-FFF2-40B4-BE49-F238E27FC236}">
                <a16:creationId xmlns:a16="http://schemas.microsoft.com/office/drawing/2014/main" id="{12F7A100-1243-744A-84E9-BE6A03C0BFC4}"/>
              </a:ext>
            </a:extLst>
          </p:cNvPr>
          <p:cNvSpPr>
            <a:spLocks noGrp="1"/>
          </p:cNvSpPr>
          <p:nvPr>
            <p:ph idx="1"/>
          </p:nvPr>
        </p:nvSpPr>
        <p:spPr/>
        <p:txBody>
          <a:bodyPr/>
          <a:lstStyle/>
          <a:p>
            <a:r>
              <a:rPr lang="en-US" dirty="0"/>
              <a:t>The median is the value of the point which has half the data smaller than that point and half the data larger than that point.</a:t>
            </a:r>
          </a:p>
          <a:p>
            <a:r>
              <a:rPr lang="en-US" dirty="0"/>
              <a:t>Calculation</a:t>
            </a:r>
          </a:p>
          <a:p>
            <a:pPr lvl="1"/>
            <a:r>
              <a:rPr lang="en-US" dirty="0"/>
              <a:t>If there are an odd number of observations, find the middle value</a:t>
            </a:r>
          </a:p>
          <a:p>
            <a:pPr lvl="1"/>
            <a:r>
              <a:rPr lang="en-US" dirty="0"/>
              <a:t>If there are an even number of observations, find the middle two values and average them</a:t>
            </a:r>
          </a:p>
          <a:p>
            <a:r>
              <a:rPr lang="en-US" dirty="0"/>
              <a:t>Example</a:t>
            </a:r>
          </a:p>
          <a:p>
            <a:pPr lvl="1"/>
            <a:r>
              <a:rPr lang="en-US" dirty="0"/>
              <a:t>Age of participants: 17 19 21 22 23 23 23 38</a:t>
            </a:r>
          </a:p>
          <a:p>
            <a:pPr lvl="1"/>
            <a:r>
              <a:rPr lang="en-US" b="1" dirty="0">
                <a:solidFill>
                  <a:srgbClr val="FF0000"/>
                </a:solidFill>
              </a:rPr>
              <a:t>Median = (22+23)/2 = 22.5</a:t>
            </a:r>
          </a:p>
          <a:p>
            <a:pPr lvl="1"/>
            <a:endParaRPr lang="en-US" dirty="0"/>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DF84D64-70DF-424C-B7B5-00E50BD18C75}"/>
              </a:ext>
            </a:extLst>
          </p:cNvPr>
          <p:cNvSpPr>
            <a:spLocks noGrp="1"/>
          </p:cNvSpPr>
          <p:nvPr>
            <p:ph type="sldNum" sz="quarter" idx="12"/>
          </p:nvPr>
        </p:nvSpPr>
        <p:spPr/>
        <p:txBody>
          <a:bodyPr/>
          <a:lstStyle/>
          <a:p>
            <a:fld id="{A02EBBDA-6239-48A4-BF42-145536EAE284}" type="slidenum">
              <a:rPr lang="en-US" smtClean="0"/>
              <a:t>19</a:t>
            </a:fld>
            <a:endParaRPr lang="en-US"/>
          </a:p>
        </p:txBody>
      </p:sp>
    </p:spTree>
    <p:extLst>
      <p:ext uri="{BB962C8B-B14F-4D97-AF65-F5344CB8AC3E}">
        <p14:creationId xmlns:p14="http://schemas.microsoft.com/office/powerpoint/2010/main" val="2761304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416A3F-E43F-43DE-85AD-749442110C43}"/>
              </a:ext>
            </a:extLst>
          </p:cNvPr>
          <p:cNvSpPr>
            <a:spLocks noGrp="1"/>
          </p:cNvSpPr>
          <p:nvPr>
            <p:ph idx="1"/>
          </p:nvPr>
        </p:nvSpPr>
        <p:spPr>
          <a:xfrm>
            <a:off x="628650" y="2654300"/>
            <a:ext cx="7886700" cy="3422650"/>
          </a:xfrm>
        </p:spPr>
        <p:txBody>
          <a:bodyPr>
            <a:normAutofit/>
          </a:bodyPr>
          <a:lstStyle/>
          <a:p>
            <a:pPr marL="0" indent="0" algn="ctr">
              <a:buNone/>
            </a:pPr>
            <a:r>
              <a:rPr lang="en-US" altLang="zh-CN" sz="4000" b="1" dirty="0">
                <a:solidFill>
                  <a:schemeClr val="bg1"/>
                </a:solidFill>
              </a:rPr>
              <a:t>Introduction to </a:t>
            </a:r>
          </a:p>
          <a:p>
            <a:pPr marL="0" indent="0" algn="ctr">
              <a:buNone/>
            </a:pPr>
            <a:r>
              <a:rPr lang="en-US" altLang="zh-CN" sz="6000" b="1" dirty="0">
                <a:solidFill>
                  <a:schemeClr val="bg1"/>
                </a:solidFill>
              </a:rPr>
              <a:t>Data Science</a:t>
            </a:r>
          </a:p>
          <a:p>
            <a:pPr marL="0" indent="0" algn="ctr">
              <a:buNone/>
            </a:pPr>
            <a:r>
              <a:rPr lang="en-US" altLang="zh-CN" sz="3600" b="1" dirty="0">
                <a:solidFill>
                  <a:schemeClr val="bg1"/>
                </a:solidFill>
              </a:rPr>
              <a:t>(IT4142E)</a:t>
            </a:r>
            <a:endParaRPr lang="zh-CN" altLang="en-US" sz="3600" b="1" dirty="0">
              <a:solidFill>
                <a:schemeClr val="bg1"/>
              </a:solidFill>
            </a:endParaRPr>
          </a:p>
        </p:txBody>
      </p:sp>
    </p:spTree>
    <p:extLst>
      <p:ext uri="{BB962C8B-B14F-4D97-AF65-F5344CB8AC3E}">
        <p14:creationId xmlns:p14="http://schemas.microsoft.com/office/powerpoint/2010/main" val="1692952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FAFF-D4CD-5A4E-A9B8-10623A0CE402}"/>
              </a:ext>
            </a:extLst>
          </p:cNvPr>
          <p:cNvSpPr>
            <a:spLocks noGrp="1"/>
          </p:cNvSpPr>
          <p:nvPr>
            <p:ph type="title"/>
          </p:nvPr>
        </p:nvSpPr>
        <p:spPr/>
        <p:txBody>
          <a:bodyPr/>
          <a:lstStyle/>
          <a:p>
            <a:r>
              <a:rPr lang="en-US" dirty="0"/>
              <a:t>Mode</a:t>
            </a:r>
          </a:p>
        </p:txBody>
      </p:sp>
      <p:sp>
        <p:nvSpPr>
          <p:cNvPr id="3" name="Content Placeholder 2">
            <a:extLst>
              <a:ext uri="{FF2B5EF4-FFF2-40B4-BE49-F238E27FC236}">
                <a16:creationId xmlns:a16="http://schemas.microsoft.com/office/drawing/2014/main" id="{A8D75BFF-D16A-B041-8CCC-CFE284B3C8CA}"/>
              </a:ext>
            </a:extLst>
          </p:cNvPr>
          <p:cNvSpPr>
            <a:spLocks noGrp="1"/>
          </p:cNvSpPr>
          <p:nvPr>
            <p:ph idx="1"/>
          </p:nvPr>
        </p:nvSpPr>
        <p:spPr/>
        <p:txBody>
          <a:bodyPr/>
          <a:lstStyle/>
          <a:p>
            <a:r>
              <a:rPr lang="en-US" dirty="0"/>
              <a:t>mode is the most commonly reported value for a particular variable</a:t>
            </a:r>
          </a:p>
          <a:p>
            <a:pPr lvl="1"/>
            <a:r>
              <a:rPr lang="en-US" dirty="0" err="1"/>
              <a:t>Eg.</a:t>
            </a:r>
            <a:r>
              <a:rPr lang="en-US" dirty="0"/>
              <a:t> 3, 4, 5, 6, 7, 7, 7, 8, 8, 9. Mode = 7</a:t>
            </a:r>
          </a:p>
          <a:p>
            <a:pPr lvl="1"/>
            <a:r>
              <a:rPr lang="en-US" dirty="0" err="1"/>
              <a:t>Eg.</a:t>
            </a:r>
            <a:r>
              <a:rPr lang="en-US" dirty="0"/>
              <a:t> 3, 4, 5, 6, 7, 7, 7, 8, 8, 8, 9. Mode = {7, 8} = 7.5</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53A9940-D593-FA42-9014-D15A51E66C95}"/>
              </a:ext>
            </a:extLst>
          </p:cNvPr>
          <p:cNvSpPr>
            <a:spLocks noGrp="1"/>
          </p:cNvSpPr>
          <p:nvPr>
            <p:ph type="sldNum" sz="quarter" idx="12"/>
          </p:nvPr>
        </p:nvSpPr>
        <p:spPr/>
        <p:txBody>
          <a:bodyPr/>
          <a:lstStyle/>
          <a:p>
            <a:fld id="{A02EBBDA-6239-48A4-BF42-145536EAE284}" type="slidenum">
              <a:rPr lang="en-US" smtClean="0"/>
              <a:t>20</a:t>
            </a:fld>
            <a:endParaRPr lang="en-US"/>
          </a:p>
        </p:txBody>
      </p:sp>
    </p:spTree>
    <p:extLst>
      <p:ext uri="{BB962C8B-B14F-4D97-AF65-F5344CB8AC3E}">
        <p14:creationId xmlns:p14="http://schemas.microsoft.com/office/powerpoint/2010/main" val="1170656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C13-0ACC-E444-B7AE-F101E808F6AD}"/>
              </a:ext>
            </a:extLst>
          </p:cNvPr>
          <p:cNvSpPr>
            <a:spLocks noGrp="1"/>
          </p:cNvSpPr>
          <p:nvPr>
            <p:ph type="title"/>
          </p:nvPr>
        </p:nvSpPr>
        <p:spPr/>
        <p:txBody>
          <a:bodyPr/>
          <a:lstStyle/>
          <a:p>
            <a:r>
              <a:rPr lang="en-US" dirty="0"/>
              <a:t>Which location measure is best?</a:t>
            </a:r>
          </a:p>
        </p:txBody>
      </p:sp>
      <p:sp>
        <p:nvSpPr>
          <p:cNvPr id="3" name="Content Placeholder 2">
            <a:extLst>
              <a:ext uri="{FF2B5EF4-FFF2-40B4-BE49-F238E27FC236}">
                <a16:creationId xmlns:a16="http://schemas.microsoft.com/office/drawing/2014/main" id="{55A75752-9530-994F-AA2C-E33EF1885FB3}"/>
              </a:ext>
            </a:extLst>
          </p:cNvPr>
          <p:cNvSpPr>
            <a:spLocks noGrp="1"/>
          </p:cNvSpPr>
          <p:nvPr>
            <p:ph idx="1"/>
          </p:nvPr>
        </p:nvSpPr>
        <p:spPr/>
        <p:txBody>
          <a:bodyPr/>
          <a:lstStyle/>
          <a:p>
            <a:r>
              <a:rPr lang="en-US" dirty="0"/>
              <a:t>Mean is best for symmetric distributions without outliers</a:t>
            </a:r>
          </a:p>
          <a:p>
            <a:r>
              <a:rPr lang="en-US" dirty="0"/>
              <a:t>Median is useful for skewed distributions or data with outliers</a:t>
            </a:r>
          </a:p>
          <a:p>
            <a:endParaRPr lang="en-US" dirty="0"/>
          </a:p>
        </p:txBody>
      </p:sp>
      <p:sp>
        <p:nvSpPr>
          <p:cNvPr id="5" name="Slide Number Placeholder 4">
            <a:extLst>
              <a:ext uri="{FF2B5EF4-FFF2-40B4-BE49-F238E27FC236}">
                <a16:creationId xmlns:a16="http://schemas.microsoft.com/office/drawing/2014/main" id="{B9276616-B743-3042-B6BE-3EC9B7B8BAF8}"/>
              </a:ext>
            </a:extLst>
          </p:cNvPr>
          <p:cNvSpPr>
            <a:spLocks noGrp="1"/>
          </p:cNvSpPr>
          <p:nvPr>
            <p:ph type="sldNum" sz="quarter" idx="12"/>
          </p:nvPr>
        </p:nvSpPr>
        <p:spPr/>
        <p:txBody>
          <a:bodyPr/>
          <a:lstStyle/>
          <a:p>
            <a:fld id="{A02EBBDA-6239-48A4-BF42-145536EAE284}" type="slidenum">
              <a:rPr lang="en-US" smtClean="0"/>
              <a:t>21</a:t>
            </a:fld>
            <a:endParaRPr lang="en-US"/>
          </a:p>
        </p:txBody>
      </p:sp>
      <p:pic>
        <p:nvPicPr>
          <p:cNvPr id="4" name="Picture 3">
            <a:extLst>
              <a:ext uri="{FF2B5EF4-FFF2-40B4-BE49-F238E27FC236}">
                <a16:creationId xmlns:a16="http://schemas.microsoft.com/office/drawing/2014/main" id="{D3B310F8-C595-F748-A35D-0E5E576B6CA1}"/>
              </a:ext>
            </a:extLst>
          </p:cNvPr>
          <p:cNvPicPr>
            <a:picLocks noChangeAspect="1"/>
          </p:cNvPicPr>
          <p:nvPr/>
        </p:nvPicPr>
        <p:blipFill>
          <a:blip r:embed="rId2"/>
          <a:stretch>
            <a:fillRect/>
          </a:stretch>
        </p:blipFill>
        <p:spPr>
          <a:xfrm>
            <a:off x="1283153" y="2746557"/>
            <a:ext cx="6437993" cy="2101484"/>
          </a:xfrm>
          <a:prstGeom prst="rect">
            <a:avLst/>
          </a:prstGeom>
        </p:spPr>
      </p:pic>
    </p:spTree>
    <p:extLst>
      <p:ext uri="{BB962C8B-B14F-4D97-AF65-F5344CB8AC3E}">
        <p14:creationId xmlns:p14="http://schemas.microsoft.com/office/powerpoint/2010/main" val="1231364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6A91-1880-EB41-A12B-FC65A6863E42}"/>
              </a:ext>
            </a:extLst>
          </p:cNvPr>
          <p:cNvSpPr>
            <a:spLocks noGrp="1"/>
          </p:cNvSpPr>
          <p:nvPr>
            <p:ph type="title"/>
          </p:nvPr>
        </p:nvSpPr>
        <p:spPr>
          <a:xfrm>
            <a:off x="488950" y="-149307"/>
            <a:ext cx="8026400" cy="1325563"/>
          </a:xfrm>
        </p:spPr>
        <p:txBody>
          <a:bodyPr>
            <a:normAutofit/>
          </a:bodyPr>
          <a:lstStyle/>
          <a:p>
            <a:r>
              <a:rPr lang="vi-VN" sz="2800" dirty="0"/>
              <a:t>Measure of scale </a:t>
            </a:r>
            <a:r>
              <a:rPr lang="en-US" sz="2800" dirty="0"/>
              <a:t>: Variance and standard deviation</a:t>
            </a:r>
          </a:p>
        </p:txBody>
      </p:sp>
      <p:sp>
        <p:nvSpPr>
          <p:cNvPr id="3" name="Content Placeholder 2">
            <a:extLst>
              <a:ext uri="{FF2B5EF4-FFF2-40B4-BE49-F238E27FC236}">
                <a16:creationId xmlns:a16="http://schemas.microsoft.com/office/drawing/2014/main" id="{D6DC48F2-2125-C74A-9331-7C9B969F2023}"/>
              </a:ext>
            </a:extLst>
          </p:cNvPr>
          <p:cNvSpPr>
            <a:spLocks noGrp="1"/>
          </p:cNvSpPr>
          <p:nvPr>
            <p:ph idx="1"/>
          </p:nvPr>
        </p:nvSpPr>
        <p:spPr/>
        <p:txBody>
          <a:bodyPr/>
          <a:lstStyle/>
          <a:p>
            <a:r>
              <a:rPr lang="en-US" dirty="0"/>
              <a:t>Variance: average of squared deviations of values from the mean</a:t>
            </a:r>
          </a:p>
          <a:p>
            <a:endParaRPr lang="en-US" dirty="0"/>
          </a:p>
          <a:p>
            <a:endParaRPr lang="en-US" dirty="0"/>
          </a:p>
          <a:p>
            <a:endParaRPr lang="en-US" dirty="0"/>
          </a:p>
          <a:p>
            <a:pPr marL="0" indent="0">
              <a:buNone/>
            </a:pPr>
            <a:endParaRPr lang="en-US" dirty="0"/>
          </a:p>
          <a:p>
            <a:r>
              <a:rPr lang="en-US" dirty="0"/>
              <a:t>Standard Deviation: simply the square root of the variance</a:t>
            </a:r>
          </a:p>
        </p:txBody>
      </p:sp>
      <p:sp>
        <p:nvSpPr>
          <p:cNvPr id="5" name="Slide Number Placeholder 4">
            <a:extLst>
              <a:ext uri="{FF2B5EF4-FFF2-40B4-BE49-F238E27FC236}">
                <a16:creationId xmlns:a16="http://schemas.microsoft.com/office/drawing/2014/main" id="{8C2AE911-A109-F247-9B01-279844AFF460}"/>
              </a:ext>
            </a:extLst>
          </p:cNvPr>
          <p:cNvSpPr>
            <a:spLocks noGrp="1"/>
          </p:cNvSpPr>
          <p:nvPr>
            <p:ph type="sldNum" sz="quarter" idx="12"/>
          </p:nvPr>
        </p:nvSpPr>
        <p:spPr/>
        <p:txBody>
          <a:bodyPr/>
          <a:lstStyle/>
          <a:p>
            <a:fld id="{A02EBBDA-6239-48A4-BF42-145536EAE284}" type="slidenum">
              <a:rPr lang="en-US" smtClean="0"/>
              <a:t>22</a:t>
            </a:fld>
            <a:endParaRPr lang="en-US"/>
          </a:p>
        </p:txBody>
      </p:sp>
      <p:pic>
        <p:nvPicPr>
          <p:cNvPr id="4" name="Picture 3">
            <a:extLst>
              <a:ext uri="{FF2B5EF4-FFF2-40B4-BE49-F238E27FC236}">
                <a16:creationId xmlns:a16="http://schemas.microsoft.com/office/drawing/2014/main" id="{3470EDAB-877A-8B47-9729-C17CD316B8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5218" y="2064824"/>
            <a:ext cx="2433864" cy="1571003"/>
          </a:xfrm>
          <a:prstGeom prst="rect">
            <a:avLst/>
          </a:prstGeom>
        </p:spPr>
      </p:pic>
      <p:pic>
        <p:nvPicPr>
          <p:cNvPr id="6" name="Picture 5">
            <a:extLst>
              <a:ext uri="{FF2B5EF4-FFF2-40B4-BE49-F238E27FC236}">
                <a16:creationId xmlns:a16="http://schemas.microsoft.com/office/drawing/2014/main" id="{2ECF03E7-5124-DD41-B910-6317D04CC04C}"/>
              </a:ext>
            </a:extLst>
          </p:cNvPr>
          <p:cNvPicPr>
            <a:picLocks noChangeAspect="1"/>
          </p:cNvPicPr>
          <p:nvPr/>
        </p:nvPicPr>
        <p:blipFill>
          <a:blip r:embed="rId4"/>
          <a:stretch>
            <a:fillRect/>
          </a:stretch>
        </p:blipFill>
        <p:spPr>
          <a:xfrm>
            <a:off x="3285218" y="4552574"/>
            <a:ext cx="2404383" cy="1624389"/>
          </a:xfrm>
          <a:prstGeom prst="rect">
            <a:avLst/>
          </a:prstGeom>
        </p:spPr>
      </p:pic>
    </p:spTree>
    <p:extLst>
      <p:ext uri="{BB962C8B-B14F-4D97-AF65-F5344CB8AC3E}">
        <p14:creationId xmlns:p14="http://schemas.microsoft.com/office/powerpoint/2010/main" val="3429775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BDCE-5CD8-B84C-BA2D-4923524C92A1}"/>
              </a:ext>
            </a:extLst>
          </p:cNvPr>
          <p:cNvSpPr>
            <a:spLocks noGrp="1"/>
          </p:cNvSpPr>
          <p:nvPr>
            <p:ph type="title"/>
          </p:nvPr>
        </p:nvSpPr>
        <p:spPr/>
        <p:txBody>
          <a:bodyPr/>
          <a:lstStyle/>
          <a:p>
            <a:r>
              <a:rPr lang="vi-VN" dirty="0"/>
              <a:t>Run sequence plot</a:t>
            </a:r>
          </a:p>
        </p:txBody>
      </p:sp>
      <p:sp>
        <p:nvSpPr>
          <p:cNvPr id="3" name="Content Placeholder 2">
            <a:extLst>
              <a:ext uri="{FF2B5EF4-FFF2-40B4-BE49-F238E27FC236}">
                <a16:creationId xmlns:a16="http://schemas.microsoft.com/office/drawing/2014/main" id="{6F1383E9-932A-8345-8005-5D1606571FA8}"/>
              </a:ext>
            </a:extLst>
          </p:cNvPr>
          <p:cNvSpPr>
            <a:spLocks noGrp="1"/>
          </p:cNvSpPr>
          <p:nvPr>
            <p:ph idx="1"/>
          </p:nvPr>
        </p:nvSpPr>
        <p:spPr/>
        <p:txBody>
          <a:bodyPr/>
          <a:lstStyle/>
          <a:p>
            <a:r>
              <a:rPr lang="en-US" dirty="0"/>
              <a:t>displays observed data in a </a:t>
            </a:r>
            <a:r>
              <a:rPr lang="en-US" dirty="0">
                <a:hlinkClick r:id="rId2" tooltip="Time sequence"/>
              </a:rPr>
              <a:t>time sequence</a:t>
            </a:r>
            <a:r>
              <a:rPr lang="en-US" dirty="0"/>
              <a:t>.</a:t>
            </a:r>
          </a:p>
          <a:p>
            <a:r>
              <a:rPr lang="en-US" dirty="0"/>
              <a:t>The run sequence plot can be used to answer the following questions</a:t>
            </a:r>
          </a:p>
          <a:p>
            <a:pPr lvl="1"/>
            <a:r>
              <a:rPr lang="en-US" dirty="0"/>
              <a:t>Are there any shifts in location?</a:t>
            </a:r>
          </a:p>
          <a:p>
            <a:pPr lvl="1"/>
            <a:r>
              <a:rPr lang="en-US" dirty="0"/>
              <a:t>Are there any shifts in variation?</a:t>
            </a:r>
          </a:p>
          <a:p>
            <a:pPr lvl="1"/>
            <a:r>
              <a:rPr lang="en-US" dirty="0"/>
              <a:t>Are there any outliers?</a:t>
            </a:r>
          </a:p>
          <a:p>
            <a:endParaRPr lang="vi-VN" dirty="0"/>
          </a:p>
        </p:txBody>
      </p:sp>
      <p:sp>
        <p:nvSpPr>
          <p:cNvPr id="5" name="Slide Number Placeholder 4">
            <a:extLst>
              <a:ext uri="{FF2B5EF4-FFF2-40B4-BE49-F238E27FC236}">
                <a16:creationId xmlns:a16="http://schemas.microsoft.com/office/drawing/2014/main" id="{5859C1C3-0CFD-2741-942D-ABE1233BB021}"/>
              </a:ext>
            </a:extLst>
          </p:cNvPr>
          <p:cNvSpPr>
            <a:spLocks noGrp="1"/>
          </p:cNvSpPr>
          <p:nvPr>
            <p:ph type="sldNum" sz="quarter" idx="12"/>
          </p:nvPr>
        </p:nvSpPr>
        <p:spPr/>
        <p:txBody>
          <a:bodyPr/>
          <a:lstStyle/>
          <a:p>
            <a:fld id="{A02EBBDA-6239-48A4-BF42-145536EAE284}" type="slidenum">
              <a:rPr lang="en-US" smtClean="0"/>
              <a:t>23</a:t>
            </a:fld>
            <a:endParaRPr lang="en-US"/>
          </a:p>
        </p:txBody>
      </p:sp>
      <p:pic>
        <p:nvPicPr>
          <p:cNvPr id="4" name="Picture 3">
            <a:extLst>
              <a:ext uri="{FF2B5EF4-FFF2-40B4-BE49-F238E27FC236}">
                <a16:creationId xmlns:a16="http://schemas.microsoft.com/office/drawing/2014/main" id="{1019C888-C8DE-9C4A-B1DB-368706E17E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965" y="3452239"/>
            <a:ext cx="7350369" cy="2796888"/>
          </a:xfrm>
          <a:prstGeom prst="rect">
            <a:avLst/>
          </a:prstGeom>
        </p:spPr>
      </p:pic>
    </p:spTree>
    <p:extLst>
      <p:ext uri="{BB962C8B-B14F-4D97-AF65-F5344CB8AC3E}">
        <p14:creationId xmlns:p14="http://schemas.microsoft.com/office/powerpoint/2010/main" val="3744255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3AC9-D4E5-8E43-B050-990940F0DAA6}"/>
              </a:ext>
            </a:extLst>
          </p:cNvPr>
          <p:cNvSpPr>
            <a:spLocks noGrp="1"/>
          </p:cNvSpPr>
          <p:nvPr>
            <p:ph type="title"/>
          </p:nvPr>
        </p:nvSpPr>
        <p:spPr/>
        <p:txBody>
          <a:bodyPr/>
          <a:lstStyle/>
          <a:p>
            <a:r>
              <a:rPr lang="en-US" dirty="0"/>
              <a:t>Bar charts</a:t>
            </a:r>
          </a:p>
        </p:txBody>
      </p:sp>
      <p:sp>
        <p:nvSpPr>
          <p:cNvPr id="3" name="Content Placeholder 2">
            <a:extLst>
              <a:ext uri="{FF2B5EF4-FFF2-40B4-BE49-F238E27FC236}">
                <a16:creationId xmlns:a16="http://schemas.microsoft.com/office/drawing/2014/main" id="{CC469844-1FE6-FC42-B908-B89CBC0E35D7}"/>
              </a:ext>
            </a:extLst>
          </p:cNvPr>
          <p:cNvSpPr>
            <a:spLocks noGrp="1"/>
          </p:cNvSpPr>
          <p:nvPr>
            <p:ph idx="1"/>
          </p:nvPr>
        </p:nvSpPr>
        <p:spPr/>
        <p:txBody>
          <a:bodyPr/>
          <a:lstStyle/>
          <a:p>
            <a:r>
              <a:rPr lang="en-US" dirty="0"/>
              <a:t>a bar chart displays the relative frequencies for the different values.</a:t>
            </a:r>
          </a:p>
          <a:p>
            <a:r>
              <a:rPr lang="en-US" dirty="0"/>
              <a:t>or a chart presents </a:t>
            </a:r>
            <a:r>
              <a:rPr lang="en-US" dirty="0">
                <a:hlinkClick r:id="rId2" tooltip="Categorical variable"/>
              </a:rPr>
              <a:t>categorical data</a:t>
            </a:r>
            <a:r>
              <a:rPr lang="en-US" dirty="0"/>
              <a:t> with </a:t>
            </a:r>
            <a:r>
              <a:rPr lang="en-US" dirty="0">
                <a:hlinkClick r:id="rId3" tooltip="Rectangle"/>
              </a:rPr>
              <a:t>rectangular</a:t>
            </a:r>
            <a:r>
              <a:rPr lang="en-US" dirty="0"/>
              <a:t> bars with </a:t>
            </a:r>
            <a:r>
              <a:rPr lang="en-US" dirty="0">
                <a:hlinkClick r:id="rId4" tooltip="Height"/>
              </a:rPr>
              <a:t>heights</a:t>
            </a:r>
            <a:r>
              <a:rPr lang="en-US" dirty="0"/>
              <a:t> or </a:t>
            </a:r>
            <a:r>
              <a:rPr lang="en-US" dirty="0">
                <a:hlinkClick r:id="rId5" tooltip="Length"/>
              </a:rPr>
              <a:t>lengths</a:t>
            </a:r>
            <a:r>
              <a:rPr lang="en-US" dirty="0"/>
              <a:t> proportional to the values that they represent</a:t>
            </a:r>
          </a:p>
          <a:p>
            <a:endParaRPr lang="vi-VN" dirty="0"/>
          </a:p>
        </p:txBody>
      </p:sp>
      <p:sp>
        <p:nvSpPr>
          <p:cNvPr id="5" name="Slide Number Placeholder 4">
            <a:extLst>
              <a:ext uri="{FF2B5EF4-FFF2-40B4-BE49-F238E27FC236}">
                <a16:creationId xmlns:a16="http://schemas.microsoft.com/office/drawing/2014/main" id="{4C6EA0C4-B215-474B-97B2-62AAF577D448}"/>
              </a:ext>
            </a:extLst>
          </p:cNvPr>
          <p:cNvSpPr>
            <a:spLocks noGrp="1"/>
          </p:cNvSpPr>
          <p:nvPr>
            <p:ph type="sldNum" sz="quarter" idx="12"/>
          </p:nvPr>
        </p:nvSpPr>
        <p:spPr/>
        <p:txBody>
          <a:bodyPr/>
          <a:lstStyle/>
          <a:p>
            <a:fld id="{A02EBBDA-6239-48A4-BF42-145536EAE284}" type="slidenum">
              <a:rPr lang="en-US" smtClean="0"/>
              <a:t>24</a:t>
            </a:fld>
            <a:endParaRPr lang="en-US"/>
          </a:p>
        </p:txBody>
      </p:sp>
      <p:pic>
        <p:nvPicPr>
          <p:cNvPr id="4" name="Picture 3">
            <a:extLst>
              <a:ext uri="{FF2B5EF4-FFF2-40B4-BE49-F238E27FC236}">
                <a16:creationId xmlns:a16="http://schemas.microsoft.com/office/drawing/2014/main" id="{543A3042-DECF-AE46-AA63-39DBF2850356}"/>
              </a:ext>
            </a:extLst>
          </p:cNvPr>
          <p:cNvPicPr>
            <a:picLocks noChangeAspect="1"/>
          </p:cNvPicPr>
          <p:nvPr/>
        </p:nvPicPr>
        <p:blipFill>
          <a:blip r:embed="rId6"/>
          <a:stretch>
            <a:fillRect/>
          </a:stretch>
        </p:blipFill>
        <p:spPr>
          <a:xfrm>
            <a:off x="488950" y="3387847"/>
            <a:ext cx="3479800" cy="3454400"/>
          </a:xfrm>
          <a:prstGeom prst="rect">
            <a:avLst/>
          </a:prstGeom>
        </p:spPr>
      </p:pic>
      <p:pic>
        <p:nvPicPr>
          <p:cNvPr id="6" name="Picture 5">
            <a:extLst>
              <a:ext uri="{FF2B5EF4-FFF2-40B4-BE49-F238E27FC236}">
                <a16:creationId xmlns:a16="http://schemas.microsoft.com/office/drawing/2014/main" id="{29409153-30AC-F142-87CF-FF7BD6668321}"/>
              </a:ext>
            </a:extLst>
          </p:cNvPr>
          <p:cNvPicPr>
            <a:picLocks noChangeAspect="1"/>
          </p:cNvPicPr>
          <p:nvPr/>
        </p:nvPicPr>
        <p:blipFill>
          <a:blip r:embed="rId7"/>
          <a:stretch>
            <a:fillRect/>
          </a:stretch>
        </p:blipFill>
        <p:spPr>
          <a:xfrm>
            <a:off x="4394200" y="3889375"/>
            <a:ext cx="4127500" cy="2413000"/>
          </a:xfrm>
          <a:prstGeom prst="rect">
            <a:avLst/>
          </a:prstGeom>
        </p:spPr>
      </p:pic>
    </p:spTree>
    <p:extLst>
      <p:ext uri="{BB962C8B-B14F-4D97-AF65-F5344CB8AC3E}">
        <p14:creationId xmlns:p14="http://schemas.microsoft.com/office/powerpoint/2010/main" val="1210990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8E77-051B-C142-971A-A84EBD69D114}"/>
              </a:ext>
            </a:extLst>
          </p:cNvPr>
          <p:cNvSpPr>
            <a:spLocks noGrp="1"/>
          </p:cNvSpPr>
          <p:nvPr>
            <p:ph type="title"/>
          </p:nvPr>
        </p:nvSpPr>
        <p:spPr/>
        <p:txBody>
          <a:bodyPr/>
          <a:lstStyle/>
          <a:p>
            <a:r>
              <a:rPr lang="vi-VN" dirty="0"/>
              <a:t>Histogram plot</a:t>
            </a:r>
          </a:p>
        </p:txBody>
      </p:sp>
      <p:sp>
        <p:nvSpPr>
          <p:cNvPr id="3" name="Content Placeholder 2">
            <a:extLst>
              <a:ext uri="{FF2B5EF4-FFF2-40B4-BE49-F238E27FC236}">
                <a16:creationId xmlns:a16="http://schemas.microsoft.com/office/drawing/2014/main" id="{41C1662B-991F-A045-9842-66CE5527233D}"/>
              </a:ext>
            </a:extLst>
          </p:cNvPr>
          <p:cNvSpPr>
            <a:spLocks noGrp="1"/>
          </p:cNvSpPr>
          <p:nvPr>
            <p:ph idx="1"/>
          </p:nvPr>
        </p:nvSpPr>
        <p:spPr/>
        <p:txBody>
          <a:bodyPr>
            <a:normAutofit/>
          </a:bodyPr>
          <a:lstStyle/>
          <a:p>
            <a:r>
              <a:rPr lang="en-US" dirty="0"/>
              <a:t>A histogram is to graphically summarize the distribution of a univariate data set.</a:t>
            </a:r>
          </a:p>
          <a:p>
            <a:r>
              <a:rPr lang="en-US" dirty="0"/>
              <a:t>The histogram can be used to answer the following questions:</a:t>
            </a:r>
          </a:p>
          <a:p>
            <a:pPr lvl="1"/>
            <a:r>
              <a:rPr lang="en-US" dirty="0"/>
              <a:t>What kind of population distribution do the data come from?</a:t>
            </a:r>
          </a:p>
          <a:p>
            <a:pPr lvl="1"/>
            <a:r>
              <a:rPr lang="en-US" dirty="0"/>
              <a:t>Where are the data located?</a:t>
            </a:r>
          </a:p>
          <a:p>
            <a:pPr lvl="1"/>
            <a:r>
              <a:rPr lang="en-US" dirty="0"/>
              <a:t>How spread out are the data?</a:t>
            </a:r>
          </a:p>
          <a:p>
            <a:pPr lvl="1"/>
            <a:r>
              <a:rPr lang="en-US" dirty="0"/>
              <a:t>Are the data symmetric or skewed?</a:t>
            </a:r>
          </a:p>
          <a:p>
            <a:pPr lvl="1"/>
            <a:r>
              <a:rPr lang="en-US" dirty="0"/>
              <a:t>Are there outliers in the data?</a:t>
            </a:r>
          </a:p>
          <a:p>
            <a:endParaRPr lang="en-US" dirty="0"/>
          </a:p>
          <a:p>
            <a:endParaRPr lang="vi-VN" dirty="0"/>
          </a:p>
        </p:txBody>
      </p:sp>
      <p:sp>
        <p:nvSpPr>
          <p:cNvPr id="6" name="Slide Number Placeholder 5">
            <a:extLst>
              <a:ext uri="{FF2B5EF4-FFF2-40B4-BE49-F238E27FC236}">
                <a16:creationId xmlns:a16="http://schemas.microsoft.com/office/drawing/2014/main" id="{7102C69B-A1F9-FE43-9C27-5B1043BBF9A1}"/>
              </a:ext>
            </a:extLst>
          </p:cNvPr>
          <p:cNvSpPr>
            <a:spLocks noGrp="1"/>
          </p:cNvSpPr>
          <p:nvPr>
            <p:ph type="sldNum" sz="quarter" idx="12"/>
          </p:nvPr>
        </p:nvSpPr>
        <p:spPr/>
        <p:txBody>
          <a:bodyPr/>
          <a:lstStyle/>
          <a:p>
            <a:fld id="{A02EBBDA-6239-48A4-BF42-145536EAE284}" type="slidenum">
              <a:rPr lang="en-US" smtClean="0"/>
              <a:t>25</a:t>
            </a:fld>
            <a:endParaRPr lang="en-US"/>
          </a:p>
        </p:txBody>
      </p:sp>
      <p:pic>
        <p:nvPicPr>
          <p:cNvPr id="5" name="Picture 4">
            <a:extLst>
              <a:ext uri="{FF2B5EF4-FFF2-40B4-BE49-F238E27FC236}">
                <a16:creationId xmlns:a16="http://schemas.microsoft.com/office/drawing/2014/main" id="{10950B15-366C-0249-B8FD-681CC3739069}"/>
              </a:ext>
            </a:extLst>
          </p:cNvPr>
          <p:cNvPicPr>
            <a:picLocks noChangeAspect="1"/>
          </p:cNvPicPr>
          <p:nvPr/>
        </p:nvPicPr>
        <p:blipFill>
          <a:blip r:embed="rId3"/>
          <a:stretch>
            <a:fillRect/>
          </a:stretch>
        </p:blipFill>
        <p:spPr>
          <a:xfrm>
            <a:off x="5083127" y="4261449"/>
            <a:ext cx="3432223" cy="2596551"/>
          </a:xfrm>
          <a:prstGeom prst="rect">
            <a:avLst/>
          </a:prstGeom>
        </p:spPr>
      </p:pic>
    </p:spTree>
    <p:extLst>
      <p:ext uri="{BB962C8B-B14F-4D97-AF65-F5344CB8AC3E}">
        <p14:creationId xmlns:p14="http://schemas.microsoft.com/office/powerpoint/2010/main" val="426724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D456-0F97-D94E-80DC-53BD8E242AE9}"/>
              </a:ext>
            </a:extLst>
          </p:cNvPr>
          <p:cNvSpPr>
            <a:spLocks noGrp="1"/>
          </p:cNvSpPr>
          <p:nvPr>
            <p:ph type="title"/>
          </p:nvPr>
        </p:nvSpPr>
        <p:spPr/>
        <p:txBody>
          <a:bodyPr>
            <a:normAutofit fontScale="90000"/>
          </a:bodyPr>
          <a:lstStyle/>
          <a:p>
            <a:r>
              <a:rPr lang="vi-VN"/>
              <a:t>Example of frequency distributions</a:t>
            </a:r>
            <a:endParaRPr lang="vi-VN" dirty="0"/>
          </a:p>
        </p:txBody>
      </p:sp>
      <p:pic>
        <p:nvPicPr>
          <p:cNvPr id="4" name="Content Placeholder 3">
            <a:extLst>
              <a:ext uri="{FF2B5EF4-FFF2-40B4-BE49-F238E27FC236}">
                <a16:creationId xmlns:a16="http://schemas.microsoft.com/office/drawing/2014/main" id="{A89C5845-463E-1D4F-AA04-BE55EF5C9831}"/>
              </a:ext>
            </a:extLst>
          </p:cNvPr>
          <p:cNvPicPr>
            <a:picLocks noGrp="1" noChangeAspect="1"/>
          </p:cNvPicPr>
          <p:nvPr>
            <p:ph idx="1"/>
          </p:nvPr>
        </p:nvPicPr>
        <p:blipFill>
          <a:blip r:embed="rId2"/>
          <a:stretch>
            <a:fillRect/>
          </a:stretch>
        </p:blipFill>
        <p:spPr>
          <a:xfrm>
            <a:off x="939646" y="1860626"/>
            <a:ext cx="7264708" cy="3720948"/>
          </a:xfrm>
        </p:spPr>
      </p:pic>
      <p:sp>
        <p:nvSpPr>
          <p:cNvPr id="5" name="Slide Number Placeholder 4">
            <a:extLst>
              <a:ext uri="{FF2B5EF4-FFF2-40B4-BE49-F238E27FC236}">
                <a16:creationId xmlns:a16="http://schemas.microsoft.com/office/drawing/2014/main" id="{AE9A77EB-782B-614B-860D-1D738526DDD8}"/>
              </a:ext>
            </a:extLst>
          </p:cNvPr>
          <p:cNvSpPr>
            <a:spLocks noGrp="1"/>
          </p:cNvSpPr>
          <p:nvPr>
            <p:ph type="sldNum" sz="quarter" idx="12"/>
          </p:nvPr>
        </p:nvSpPr>
        <p:spPr/>
        <p:txBody>
          <a:bodyPr/>
          <a:lstStyle/>
          <a:p>
            <a:fld id="{A02EBBDA-6239-48A4-BF42-145536EAE284}" type="slidenum">
              <a:rPr lang="en-US" smtClean="0"/>
              <a:pPr/>
              <a:t>26</a:t>
            </a:fld>
            <a:endParaRPr lang="en-US"/>
          </a:p>
        </p:txBody>
      </p:sp>
    </p:spTree>
    <p:extLst>
      <p:ext uri="{BB962C8B-B14F-4D97-AF65-F5344CB8AC3E}">
        <p14:creationId xmlns:p14="http://schemas.microsoft.com/office/powerpoint/2010/main" val="444394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DAAB-12A7-7F4D-8B1E-26AC3194C771}"/>
              </a:ext>
            </a:extLst>
          </p:cNvPr>
          <p:cNvSpPr>
            <a:spLocks noGrp="1"/>
          </p:cNvSpPr>
          <p:nvPr>
            <p:ph type="title"/>
          </p:nvPr>
        </p:nvSpPr>
        <p:spPr/>
        <p:txBody>
          <a:bodyPr/>
          <a:lstStyle/>
          <a:p>
            <a:r>
              <a:rPr lang="vi-VN" dirty="0"/>
              <a:t>Box plot</a:t>
            </a:r>
          </a:p>
        </p:txBody>
      </p:sp>
      <p:sp>
        <p:nvSpPr>
          <p:cNvPr id="3" name="Content Placeholder 2">
            <a:extLst>
              <a:ext uri="{FF2B5EF4-FFF2-40B4-BE49-F238E27FC236}">
                <a16:creationId xmlns:a16="http://schemas.microsoft.com/office/drawing/2014/main" id="{DA4AEA0B-7298-6E46-B312-19FD6028EF83}"/>
              </a:ext>
            </a:extLst>
          </p:cNvPr>
          <p:cNvSpPr>
            <a:spLocks noGrp="1"/>
          </p:cNvSpPr>
          <p:nvPr>
            <p:ph idx="1"/>
          </p:nvPr>
        </p:nvSpPr>
        <p:spPr/>
        <p:txBody>
          <a:bodyPr/>
          <a:lstStyle/>
          <a:p>
            <a:r>
              <a:rPr lang="en-US" dirty="0"/>
              <a:t>Box plot displayed: the lowest value, the lower quartile (Q1), the median (Q2), the upper quartile (Q3), the highest value, and the mean.</a:t>
            </a:r>
          </a:p>
        </p:txBody>
      </p:sp>
      <p:sp>
        <p:nvSpPr>
          <p:cNvPr id="9" name="Slide Number Placeholder 8">
            <a:extLst>
              <a:ext uri="{FF2B5EF4-FFF2-40B4-BE49-F238E27FC236}">
                <a16:creationId xmlns:a16="http://schemas.microsoft.com/office/drawing/2014/main" id="{61E668DC-2FCB-BB41-8EF6-92DBD1FBB10E}"/>
              </a:ext>
            </a:extLst>
          </p:cNvPr>
          <p:cNvSpPr>
            <a:spLocks noGrp="1"/>
          </p:cNvSpPr>
          <p:nvPr>
            <p:ph type="sldNum" sz="quarter" idx="12"/>
          </p:nvPr>
        </p:nvSpPr>
        <p:spPr/>
        <p:txBody>
          <a:bodyPr/>
          <a:lstStyle/>
          <a:p>
            <a:fld id="{A02EBBDA-6239-48A4-BF42-145536EAE284}" type="slidenum">
              <a:rPr lang="en-US" smtClean="0"/>
              <a:t>27</a:t>
            </a:fld>
            <a:endParaRPr lang="en-US"/>
          </a:p>
        </p:txBody>
      </p:sp>
      <p:pic>
        <p:nvPicPr>
          <p:cNvPr id="7" name="Picture 6">
            <a:extLst>
              <a:ext uri="{FF2B5EF4-FFF2-40B4-BE49-F238E27FC236}">
                <a16:creationId xmlns:a16="http://schemas.microsoft.com/office/drawing/2014/main" id="{415C21CF-4687-8C4D-81DF-99A84211C90B}"/>
              </a:ext>
            </a:extLst>
          </p:cNvPr>
          <p:cNvPicPr>
            <a:picLocks noChangeAspect="1"/>
          </p:cNvPicPr>
          <p:nvPr/>
        </p:nvPicPr>
        <p:blipFill>
          <a:blip r:embed="rId3"/>
          <a:stretch>
            <a:fillRect/>
          </a:stretch>
        </p:blipFill>
        <p:spPr>
          <a:xfrm>
            <a:off x="2077015" y="2493268"/>
            <a:ext cx="4989970" cy="3683695"/>
          </a:xfrm>
          <a:prstGeom prst="rect">
            <a:avLst/>
          </a:prstGeom>
        </p:spPr>
      </p:pic>
    </p:spTree>
    <p:extLst>
      <p:ext uri="{BB962C8B-B14F-4D97-AF65-F5344CB8AC3E}">
        <p14:creationId xmlns:p14="http://schemas.microsoft.com/office/powerpoint/2010/main" val="1900117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C97F-6E3C-4B46-AF27-04DDDEE80F7A}"/>
              </a:ext>
            </a:extLst>
          </p:cNvPr>
          <p:cNvSpPr>
            <a:spLocks noGrp="1"/>
          </p:cNvSpPr>
          <p:nvPr>
            <p:ph type="title"/>
          </p:nvPr>
        </p:nvSpPr>
        <p:spPr/>
        <p:txBody>
          <a:bodyPr/>
          <a:lstStyle/>
          <a:p>
            <a:r>
              <a:rPr lang="vi-VN" dirty="0"/>
              <a:t>Box plot (2)</a:t>
            </a:r>
          </a:p>
        </p:txBody>
      </p:sp>
      <p:sp>
        <p:nvSpPr>
          <p:cNvPr id="3" name="Content Placeholder 2">
            <a:extLst>
              <a:ext uri="{FF2B5EF4-FFF2-40B4-BE49-F238E27FC236}">
                <a16:creationId xmlns:a16="http://schemas.microsoft.com/office/drawing/2014/main" id="{F38C7B6F-52AF-FF4F-BA2E-E1AF7B9C36DC}"/>
              </a:ext>
            </a:extLst>
          </p:cNvPr>
          <p:cNvSpPr>
            <a:spLocks noGrp="1"/>
          </p:cNvSpPr>
          <p:nvPr>
            <p:ph idx="1"/>
          </p:nvPr>
        </p:nvSpPr>
        <p:spPr/>
        <p:txBody>
          <a:bodyPr/>
          <a:lstStyle/>
          <a:p>
            <a:r>
              <a:rPr lang="en-US" dirty="0"/>
              <a:t>The box plot can provide answers to the following questions:</a:t>
            </a:r>
          </a:p>
          <a:p>
            <a:pPr lvl="1"/>
            <a:r>
              <a:rPr lang="en-US" dirty="0"/>
              <a:t>Is a factor significant?</a:t>
            </a:r>
          </a:p>
          <a:p>
            <a:pPr lvl="1"/>
            <a:r>
              <a:rPr lang="en-US" dirty="0"/>
              <a:t>Does the location differ between subgroups?</a:t>
            </a:r>
          </a:p>
          <a:p>
            <a:pPr lvl="1"/>
            <a:r>
              <a:rPr lang="en-US" dirty="0"/>
              <a:t>Does the variation differ between subgroups?</a:t>
            </a:r>
          </a:p>
          <a:p>
            <a:pPr lvl="1"/>
            <a:r>
              <a:rPr lang="en-US" dirty="0"/>
              <a:t>Are there any outliers?</a:t>
            </a:r>
          </a:p>
          <a:p>
            <a:endParaRPr lang="vi-VN" dirty="0"/>
          </a:p>
          <a:p>
            <a:endParaRPr lang="vi-VN" dirty="0"/>
          </a:p>
        </p:txBody>
      </p:sp>
      <p:sp>
        <p:nvSpPr>
          <p:cNvPr id="5" name="Slide Number Placeholder 4">
            <a:extLst>
              <a:ext uri="{FF2B5EF4-FFF2-40B4-BE49-F238E27FC236}">
                <a16:creationId xmlns:a16="http://schemas.microsoft.com/office/drawing/2014/main" id="{909C1F69-3724-FB41-81D6-E76DA6505560}"/>
              </a:ext>
            </a:extLst>
          </p:cNvPr>
          <p:cNvSpPr>
            <a:spLocks noGrp="1"/>
          </p:cNvSpPr>
          <p:nvPr>
            <p:ph type="sldNum" sz="quarter" idx="12"/>
          </p:nvPr>
        </p:nvSpPr>
        <p:spPr/>
        <p:txBody>
          <a:bodyPr/>
          <a:lstStyle/>
          <a:p>
            <a:fld id="{A02EBBDA-6239-48A4-BF42-145536EAE284}" type="slidenum">
              <a:rPr lang="en-US" smtClean="0"/>
              <a:t>28</a:t>
            </a:fld>
            <a:endParaRPr lang="en-US"/>
          </a:p>
        </p:txBody>
      </p:sp>
      <p:pic>
        <p:nvPicPr>
          <p:cNvPr id="4" name="Picture 3">
            <a:extLst>
              <a:ext uri="{FF2B5EF4-FFF2-40B4-BE49-F238E27FC236}">
                <a16:creationId xmlns:a16="http://schemas.microsoft.com/office/drawing/2014/main" id="{8DB0DF55-08D9-4743-9F1A-7D0284A95FA7}"/>
              </a:ext>
            </a:extLst>
          </p:cNvPr>
          <p:cNvPicPr>
            <a:picLocks noChangeAspect="1"/>
          </p:cNvPicPr>
          <p:nvPr/>
        </p:nvPicPr>
        <p:blipFill>
          <a:blip r:embed="rId2"/>
          <a:stretch>
            <a:fillRect/>
          </a:stretch>
        </p:blipFill>
        <p:spPr>
          <a:xfrm>
            <a:off x="2160584" y="3275751"/>
            <a:ext cx="4822832" cy="3445724"/>
          </a:xfrm>
          <a:prstGeom prst="rect">
            <a:avLst/>
          </a:prstGeom>
        </p:spPr>
      </p:pic>
    </p:spTree>
    <p:extLst>
      <p:ext uri="{BB962C8B-B14F-4D97-AF65-F5344CB8AC3E}">
        <p14:creationId xmlns:p14="http://schemas.microsoft.com/office/powerpoint/2010/main" val="1732070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5CEE-0BAE-3F42-B320-3916C14C9F62}"/>
              </a:ext>
            </a:extLst>
          </p:cNvPr>
          <p:cNvSpPr>
            <a:spLocks noGrp="1"/>
          </p:cNvSpPr>
          <p:nvPr>
            <p:ph type="title"/>
          </p:nvPr>
        </p:nvSpPr>
        <p:spPr/>
        <p:txBody>
          <a:bodyPr/>
          <a:lstStyle/>
          <a:p>
            <a:r>
              <a:rPr lang="en-US" dirty="0"/>
              <a:t>Skewness</a:t>
            </a:r>
          </a:p>
        </p:txBody>
      </p:sp>
      <p:sp>
        <p:nvSpPr>
          <p:cNvPr id="3" name="Content Placeholder 2">
            <a:extLst>
              <a:ext uri="{FF2B5EF4-FFF2-40B4-BE49-F238E27FC236}">
                <a16:creationId xmlns:a16="http://schemas.microsoft.com/office/drawing/2014/main" id="{25A2E46B-067A-A44E-9F54-B78092C74A13}"/>
              </a:ext>
            </a:extLst>
          </p:cNvPr>
          <p:cNvSpPr>
            <a:spLocks noGrp="1"/>
          </p:cNvSpPr>
          <p:nvPr>
            <p:ph idx="1"/>
          </p:nvPr>
        </p:nvSpPr>
        <p:spPr/>
        <p:txBody>
          <a:bodyPr/>
          <a:lstStyle/>
          <a:p>
            <a:r>
              <a:rPr lang="en-US" dirty="0"/>
              <a:t>Skewness is a measure of asymmetry. A distribution, or data set, is symmetric if it looks the same to the left and right of the center point</a:t>
            </a:r>
          </a:p>
          <a:p>
            <a:r>
              <a:rPr lang="en-US" dirty="0" err="1"/>
              <a:t>Symetrical</a:t>
            </a:r>
            <a:r>
              <a:rPr lang="en-US" dirty="0"/>
              <a:t> distribution</a:t>
            </a:r>
          </a:p>
          <a:p>
            <a:endParaRPr lang="en-US" dirty="0"/>
          </a:p>
        </p:txBody>
      </p:sp>
      <p:sp>
        <p:nvSpPr>
          <p:cNvPr id="4" name="Slide Number Placeholder 3">
            <a:extLst>
              <a:ext uri="{FF2B5EF4-FFF2-40B4-BE49-F238E27FC236}">
                <a16:creationId xmlns:a16="http://schemas.microsoft.com/office/drawing/2014/main" id="{476CF708-3D8C-3843-9B30-72C504959A1A}"/>
              </a:ext>
            </a:extLst>
          </p:cNvPr>
          <p:cNvSpPr>
            <a:spLocks noGrp="1"/>
          </p:cNvSpPr>
          <p:nvPr>
            <p:ph type="sldNum" sz="quarter" idx="12"/>
          </p:nvPr>
        </p:nvSpPr>
        <p:spPr/>
        <p:txBody>
          <a:bodyPr/>
          <a:lstStyle/>
          <a:p>
            <a:fld id="{A02EBBDA-6239-48A4-BF42-145536EAE284}" type="slidenum">
              <a:rPr lang="en-US" smtClean="0"/>
              <a:t>29</a:t>
            </a:fld>
            <a:endParaRPr lang="en-US"/>
          </a:p>
        </p:txBody>
      </p:sp>
      <p:pic>
        <p:nvPicPr>
          <p:cNvPr id="6" name="Content Placeholder 3">
            <a:extLst>
              <a:ext uri="{FF2B5EF4-FFF2-40B4-BE49-F238E27FC236}">
                <a16:creationId xmlns:a16="http://schemas.microsoft.com/office/drawing/2014/main" id="{4FE84DB7-2762-E943-BBB9-A82BF945CE61}"/>
              </a:ext>
            </a:extLst>
          </p:cNvPr>
          <p:cNvPicPr>
            <a:picLocks noChangeAspect="1"/>
          </p:cNvPicPr>
          <p:nvPr/>
        </p:nvPicPr>
        <p:blipFill>
          <a:blip r:embed="rId2"/>
          <a:stretch>
            <a:fillRect/>
          </a:stretch>
        </p:blipFill>
        <p:spPr>
          <a:xfrm>
            <a:off x="1209794" y="3041744"/>
            <a:ext cx="6584710" cy="2844345"/>
          </a:xfrm>
          <a:prstGeom prst="rect">
            <a:avLst/>
          </a:prstGeom>
        </p:spPr>
      </p:pic>
      <p:sp>
        <p:nvSpPr>
          <p:cNvPr id="7" name="TextBox 6">
            <a:extLst>
              <a:ext uri="{FF2B5EF4-FFF2-40B4-BE49-F238E27FC236}">
                <a16:creationId xmlns:a16="http://schemas.microsoft.com/office/drawing/2014/main" id="{31625722-855A-1A49-807C-87F345D724D4}"/>
              </a:ext>
            </a:extLst>
          </p:cNvPr>
          <p:cNvSpPr txBox="1"/>
          <p:nvPr/>
        </p:nvSpPr>
        <p:spPr>
          <a:xfrm>
            <a:off x="3095354" y="6457950"/>
            <a:ext cx="2813591" cy="369332"/>
          </a:xfrm>
          <a:prstGeom prst="rect">
            <a:avLst/>
          </a:prstGeom>
          <a:noFill/>
        </p:spPr>
        <p:txBody>
          <a:bodyPr wrap="none" rtlCol="0">
            <a:spAutoFit/>
          </a:bodyPr>
          <a:lstStyle/>
          <a:p>
            <a:r>
              <a:rPr lang="en-US" dirty="0"/>
              <a:t>Mean = median = mode = 3</a:t>
            </a:r>
          </a:p>
        </p:txBody>
      </p:sp>
    </p:spTree>
    <p:extLst>
      <p:ext uri="{BB962C8B-B14F-4D97-AF65-F5344CB8AC3E}">
        <p14:creationId xmlns:p14="http://schemas.microsoft.com/office/powerpoint/2010/main" val="250370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8D85-B75F-9F4E-8A4B-432E48F52DD6}"/>
              </a:ext>
            </a:extLst>
          </p:cNvPr>
          <p:cNvSpPr>
            <a:spLocks noGrp="1"/>
          </p:cNvSpPr>
          <p:nvPr>
            <p:ph type="title"/>
          </p:nvPr>
        </p:nvSpPr>
        <p:spPr/>
        <p:txBody>
          <a:bodyPr/>
          <a:lstStyle/>
          <a:p>
            <a:r>
              <a:rPr lang="en-US"/>
              <a:t>Contents</a:t>
            </a:r>
            <a:endParaRPr/>
          </a:p>
        </p:txBody>
      </p:sp>
      <p:sp>
        <p:nvSpPr>
          <p:cNvPr id="3" name="Content Placeholder 2">
            <a:extLst>
              <a:ext uri="{FF2B5EF4-FFF2-40B4-BE49-F238E27FC236}">
                <a16:creationId xmlns:a16="http://schemas.microsoft.com/office/drawing/2014/main" id="{15D04F44-A66D-754D-A991-87F88E938EB2}"/>
              </a:ext>
            </a:extLst>
          </p:cNvPr>
          <p:cNvSpPr>
            <a:spLocks noGrp="1"/>
          </p:cNvSpPr>
          <p:nvPr>
            <p:ph idx="1"/>
          </p:nvPr>
        </p:nvSpPr>
        <p:spPr/>
        <p:txBody>
          <a:bodyPr>
            <a:normAutofit/>
          </a:bodyPr>
          <a:lstStyle/>
          <a:p>
            <a:r>
              <a:rPr lang="en-US" sz="2000"/>
              <a:t>Lecture 1: Overview of Data Science</a:t>
            </a:r>
          </a:p>
          <a:p>
            <a:r>
              <a:rPr lang="en-US" sz="2000"/>
              <a:t>Lecture 2: Data crawling and preprocessing</a:t>
            </a:r>
          </a:p>
          <a:p>
            <a:r>
              <a:rPr lang="en-US" sz="2000"/>
              <a:t>Lecture 3: Data cleaning and integration</a:t>
            </a:r>
          </a:p>
          <a:p>
            <a:r>
              <a:rPr lang="en-US" sz="2000" b="1"/>
              <a:t>Lecture 4: Exploratory data analysis</a:t>
            </a:r>
          </a:p>
          <a:p>
            <a:r>
              <a:rPr lang="en-US" sz="2000"/>
              <a:t>Lecture 5: Data visualization</a:t>
            </a:r>
          </a:p>
          <a:p>
            <a:r>
              <a:rPr lang="en-US" sz="2000"/>
              <a:t>Lecture 6: Multivariate data visualization</a:t>
            </a:r>
          </a:p>
          <a:p>
            <a:r>
              <a:rPr lang="en-US" sz="2000"/>
              <a:t>Lecture 7: Machine learning</a:t>
            </a:r>
          </a:p>
          <a:p>
            <a:r>
              <a:rPr lang="en-US" sz="2000"/>
              <a:t>Lecture 8: Big data analysis</a:t>
            </a:r>
          </a:p>
          <a:p>
            <a:r>
              <a:rPr lang="en-US" sz="2000"/>
              <a:t>Lecture 9: Capstone Project guidance</a:t>
            </a:r>
          </a:p>
          <a:p>
            <a:r>
              <a:rPr lang="en-US" sz="2000"/>
              <a:t>Lecture 10+11: Text, image, graph analysis</a:t>
            </a:r>
          </a:p>
          <a:p>
            <a:r>
              <a:rPr lang="en-US" sz="2000"/>
              <a:t>Lecture 12: Evaluation of analysis results</a:t>
            </a:r>
          </a:p>
        </p:txBody>
      </p:sp>
      <p:sp>
        <p:nvSpPr>
          <p:cNvPr id="4" name="Slide Number Placeholder 3">
            <a:extLst>
              <a:ext uri="{FF2B5EF4-FFF2-40B4-BE49-F238E27FC236}">
                <a16:creationId xmlns:a16="http://schemas.microsoft.com/office/drawing/2014/main" id="{E4B80F20-5EB8-2240-903E-6CEC88A26E1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F88B7E-86B8-4862-842E-2DB840C1EC76}" type="slidenum">
              <a:rPr kumimoji="0" lang="zh-CN" altLang="en-US" sz="1200" b="0" i="0" u="none" strike="noStrike" kern="1200" cap="none" spc="0" normalizeH="0" baseline="0" noProof="0" smtClean="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236120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78B2-3DF0-D44E-BF8C-6E2A24FE24AE}"/>
              </a:ext>
            </a:extLst>
          </p:cNvPr>
          <p:cNvSpPr>
            <a:spLocks noGrp="1"/>
          </p:cNvSpPr>
          <p:nvPr>
            <p:ph type="title"/>
          </p:nvPr>
        </p:nvSpPr>
        <p:spPr/>
        <p:txBody>
          <a:bodyPr/>
          <a:lstStyle/>
          <a:p>
            <a:r>
              <a:rPr lang="en-US" dirty="0"/>
              <a:t>Negative, positive skewness</a:t>
            </a:r>
          </a:p>
        </p:txBody>
      </p:sp>
      <p:sp>
        <p:nvSpPr>
          <p:cNvPr id="3" name="Content Placeholder 2">
            <a:extLst>
              <a:ext uri="{FF2B5EF4-FFF2-40B4-BE49-F238E27FC236}">
                <a16:creationId xmlns:a16="http://schemas.microsoft.com/office/drawing/2014/main" id="{A99D7072-41C7-084E-A297-231A8540E38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D5F91FD-A211-6040-8662-2D58C700296D}"/>
              </a:ext>
            </a:extLst>
          </p:cNvPr>
          <p:cNvSpPr>
            <a:spLocks noGrp="1"/>
          </p:cNvSpPr>
          <p:nvPr>
            <p:ph type="sldNum" sz="quarter" idx="12"/>
          </p:nvPr>
        </p:nvSpPr>
        <p:spPr/>
        <p:txBody>
          <a:bodyPr/>
          <a:lstStyle/>
          <a:p>
            <a:fld id="{A02EBBDA-6239-48A4-BF42-145536EAE284}" type="slidenum">
              <a:rPr lang="en-US" smtClean="0"/>
              <a:t>30</a:t>
            </a:fld>
            <a:endParaRPr lang="en-US"/>
          </a:p>
        </p:txBody>
      </p:sp>
      <p:pic>
        <p:nvPicPr>
          <p:cNvPr id="6" name="Picture 5">
            <a:extLst>
              <a:ext uri="{FF2B5EF4-FFF2-40B4-BE49-F238E27FC236}">
                <a16:creationId xmlns:a16="http://schemas.microsoft.com/office/drawing/2014/main" id="{4CB24E35-8AB4-CC40-ACA8-AE04E66FCF6E}"/>
              </a:ext>
            </a:extLst>
          </p:cNvPr>
          <p:cNvPicPr>
            <a:picLocks noChangeAspect="1"/>
          </p:cNvPicPr>
          <p:nvPr/>
        </p:nvPicPr>
        <p:blipFill>
          <a:blip r:embed="rId2"/>
          <a:stretch>
            <a:fillRect/>
          </a:stretch>
        </p:blipFill>
        <p:spPr>
          <a:xfrm>
            <a:off x="3203575" y="1717492"/>
            <a:ext cx="2597150" cy="1564307"/>
          </a:xfrm>
          <a:prstGeom prst="rect">
            <a:avLst/>
          </a:prstGeom>
        </p:spPr>
      </p:pic>
      <p:pic>
        <p:nvPicPr>
          <p:cNvPr id="7" name="Content Placeholder 3">
            <a:extLst>
              <a:ext uri="{FF2B5EF4-FFF2-40B4-BE49-F238E27FC236}">
                <a16:creationId xmlns:a16="http://schemas.microsoft.com/office/drawing/2014/main" id="{267B48E4-FF17-0241-A33F-41F10819E71D}"/>
              </a:ext>
            </a:extLst>
          </p:cNvPr>
          <p:cNvPicPr>
            <a:picLocks noChangeAspect="1"/>
          </p:cNvPicPr>
          <p:nvPr/>
        </p:nvPicPr>
        <p:blipFill>
          <a:blip r:embed="rId3"/>
          <a:stretch>
            <a:fillRect/>
          </a:stretch>
        </p:blipFill>
        <p:spPr>
          <a:xfrm>
            <a:off x="1053441" y="3281799"/>
            <a:ext cx="7037118" cy="2709290"/>
          </a:xfrm>
          <a:prstGeom prst="rect">
            <a:avLst/>
          </a:prstGeom>
        </p:spPr>
      </p:pic>
    </p:spTree>
    <p:extLst>
      <p:ext uri="{BB962C8B-B14F-4D97-AF65-F5344CB8AC3E}">
        <p14:creationId xmlns:p14="http://schemas.microsoft.com/office/powerpoint/2010/main" val="1010356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F286-8C27-794E-B2FB-E6EA0DADD675}"/>
              </a:ext>
            </a:extLst>
          </p:cNvPr>
          <p:cNvSpPr>
            <a:spLocks noGrp="1"/>
          </p:cNvSpPr>
          <p:nvPr>
            <p:ph type="title"/>
          </p:nvPr>
        </p:nvSpPr>
        <p:spPr/>
        <p:txBody>
          <a:bodyPr/>
          <a:lstStyle/>
          <a:p>
            <a:r>
              <a:rPr lang="en-US" dirty="0"/>
              <a:t>Kurtosis</a:t>
            </a:r>
          </a:p>
        </p:txBody>
      </p:sp>
      <p:sp>
        <p:nvSpPr>
          <p:cNvPr id="3" name="Content Placeholder 2">
            <a:extLst>
              <a:ext uri="{FF2B5EF4-FFF2-40B4-BE49-F238E27FC236}">
                <a16:creationId xmlns:a16="http://schemas.microsoft.com/office/drawing/2014/main" id="{2C64EFB0-F322-9242-8BD0-F2A710DBE7CC}"/>
              </a:ext>
            </a:extLst>
          </p:cNvPr>
          <p:cNvSpPr>
            <a:spLocks noGrp="1"/>
          </p:cNvSpPr>
          <p:nvPr>
            <p:ph idx="1"/>
          </p:nvPr>
        </p:nvSpPr>
        <p:spPr/>
        <p:txBody>
          <a:bodyPr/>
          <a:lstStyle/>
          <a:p>
            <a:r>
              <a:rPr lang="en-US" dirty="0"/>
              <a:t>Kurtosis is a measure of whether the data are peaked or flat relative to a normal distribution. data sets with high kurtosis tend to have a distinct peak near the mean, decline rather rapidly, and have heavy tails. Data sets with low kurtosis tend to have a flat top near the mean rather than a sharp peak.</a:t>
            </a:r>
          </a:p>
          <a:p>
            <a:endParaRPr lang="en-US" dirty="0"/>
          </a:p>
        </p:txBody>
      </p:sp>
      <p:sp>
        <p:nvSpPr>
          <p:cNvPr id="6" name="Slide Number Placeholder 5">
            <a:extLst>
              <a:ext uri="{FF2B5EF4-FFF2-40B4-BE49-F238E27FC236}">
                <a16:creationId xmlns:a16="http://schemas.microsoft.com/office/drawing/2014/main" id="{6408FFB7-78E8-0E40-9255-276ECBAA94D8}"/>
              </a:ext>
            </a:extLst>
          </p:cNvPr>
          <p:cNvSpPr>
            <a:spLocks noGrp="1"/>
          </p:cNvSpPr>
          <p:nvPr>
            <p:ph type="sldNum" sz="quarter" idx="12"/>
          </p:nvPr>
        </p:nvSpPr>
        <p:spPr/>
        <p:txBody>
          <a:bodyPr/>
          <a:lstStyle/>
          <a:p>
            <a:fld id="{A02EBBDA-6239-48A4-BF42-145536EAE284}" type="slidenum">
              <a:rPr lang="en-US" smtClean="0"/>
              <a:t>31</a:t>
            </a:fld>
            <a:endParaRPr lang="en-US"/>
          </a:p>
        </p:txBody>
      </p:sp>
      <p:pic>
        <p:nvPicPr>
          <p:cNvPr id="4" name="Picture 3">
            <a:extLst>
              <a:ext uri="{FF2B5EF4-FFF2-40B4-BE49-F238E27FC236}">
                <a16:creationId xmlns:a16="http://schemas.microsoft.com/office/drawing/2014/main" id="{DC4DB9C0-B26D-3348-B1D8-63A25EB23777}"/>
              </a:ext>
            </a:extLst>
          </p:cNvPr>
          <p:cNvPicPr>
            <a:picLocks noChangeAspect="1"/>
          </p:cNvPicPr>
          <p:nvPr/>
        </p:nvPicPr>
        <p:blipFill>
          <a:blip r:embed="rId2"/>
          <a:stretch>
            <a:fillRect/>
          </a:stretch>
        </p:blipFill>
        <p:spPr>
          <a:xfrm>
            <a:off x="285750" y="3721100"/>
            <a:ext cx="2912533" cy="1930400"/>
          </a:xfrm>
          <a:prstGeom prst="rect">
            <a:avLst/>
          </a:prstGeom>
        </p:spPr>
      </p:pic>
      <p:pic>
        <p:nvPicPr>
          <p:cNvPr id="5" name="Picture 4">
            <a:extLst>
              <a:ext uri="{FF2B5EF4-FFF2-40B4-BE49-F238E27FC236}">
                <a16:creationId xmlns:a16="http://schemas.microsoft.com/office/drawing/2014/main" id="{6AA3930A-54C0-3445-8E2E-C56F67E653E8}"/>
              </a:ext>
            </a:extLst>
          </p:cNvPr>
          <p:cNvPicPr>
            <a:picLocks noChangeAspect="1"/>
          </p:cNvPicPr>
          <p:nvPr/>
        </p:nvPicPr>
        <p:blipFill>
          <a:blip r:embed="rId3"/>
          <a:stretch>
            <a:fillRect/>
          </a:stretch>
        </p:blipFill>
        <p:spPr>
          <a:xfrm>
            <a:off x="3765550" y="3498361"/>
            <a:ext cx="4182533" cy="2750038"/>
          </a:xfrm>
          <a:prstGeom prst="rect">
            <a:avLst/>
          </a:prstGeom>
        </p:spPr>
      </p:pic>
    </p:spTree>
    <p:extLst>
      <p:ext uri="{BB962C8B-B14F-4D97-AF65-F5344CB8AC3E}">
        <p14:creationId xmlns:p14="http://schemas.microsoft.com/office/powerpoint/2010/main" val="3643361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C64826-38D4-0648-B2AC-22C3CC9701F0}"/>
              </a:ext>
            </a:extLst>
          </p:cNvPr>
          <p:cNvSpPr>
            <a:spLocks noGrp="1"/>
          </p:cNvSpPr>
          <p:nvPr>
            <p:ph type="title"/>
          </p:nvPr>
        </p:nvSpPr>
        <p:spPr/>
        <p:txBody>
          <a:bodyPr>
            <a:normAutofit/>
          </a:bodyPr>
          <a:lstStyle/>
          <a:p>
            <a:r>
              <a:rPr lang="en-US" sz="4400" dirty="0">
                <a:solidFill>
                  <a:srgbClr val="FF0000"/>
                </a:solidFill>
              </a:rPr>
              <a:t>Understanding relationships</a:t>
            </a:r>
            <a:endParaRPr lang="vi-VN" sz="4400" dirty="0">
              <a:solidFill>
                <a:srgbClr val="FF0000"/>
              </a:solidFill>
            </a:endParaRPr>
          </a:p>
        </p:txBody>
      </p:sp>
      <p:sp>
        <p:nvSpPr>
          <p:cNvPr id="6" name="Text Placeholder 5">
            <a:extLst>
              <a:ext uri="{FF2B5EF4-FFF2-40B4-BE49-F238E27FC236}">
                <a16:creationId xmlns:a16="http://schemas.microsoft.com/office/drawing/2014/main" id="{ABDA35EF-EBEB-4E4E-9B90-47EE80F49FCD}"/>
              </a:ext>
            </a:extLst>
          </p:cNvPr>
          <p:cNvSpPr>
            <a:spLocks noGrp="1"/>
          </p:cNvSpPr>
          <p:nvPr>
            <p:ph type="body" idx="1"/>
          </p:nvPr>
        </p:nvSpPr>
        <p:spPr/>
        <p:txBody>
          <a:bodyPr/>
          <a:lstStyle/>
          <a:p>
            <a:endParaRPr lang="vi-VN"/>
          </a:p>
        </p:txBody>
      </p:sp>
      <p:sp>
        <p:nvSpPr>
          <p:cNvPr id="4" name="Slide Number Placeholder 3">
            <a:extLst>
              <a:ext uri="{FF2B5EF4-FFF2-40B4-BE49-F238E27FC236}">
                <a16:creationId xmlns:a16="http://schemas.microsoft.com/office/drawing/2014/main" id="{B87D68B7-F76A-304A-B1FA-E0E1F373A1AB}"/>
              </a:ext>
            </a:extLst>
          </p:cNvPr>
          <p:cNvSpPr>
            <a:spLocks noGrp="1"/>
          </p:cNvSpPr>
          <p:nvPr>
            <p:ph type="sldNum" sz="quarter" idx="12"/>
          </p:nvPr>
        </p:nvSpPr>
        <p:spPr/>
        <p:txBody>
          <a:bodyPr/>
          <a:lstStyle/>
          <a:p>
            <a:fld id="{A02EBBDA-6239-48A4-BF42-145536EAE284}" type="slidenum">
              <a:rPr lang="en-US" smtClean="0"/>
              <a:pPr/>
              <a:t>32</a:t>
            </a:fld>
            <a:endParaRPr lang="en-US"/>
          </a:p>
        </p:txBody>
      </p:sp>
    </p:spTree>
    <p:extLst>
      <p:ext uri="{BB962C8B-B14F-4D97-AF65-F5344CB8AC3E}">
        <p14:creationId xmlns:p14="http://schemas.microsoft.com/office/powerpoint/2010/main" val="3953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A9744-7BA2-0640-A6AF-FF5740ECB1B6}"/>
              </a:ext>
            </a:extLst>
          </p:cNvPr>
          <p:cNvSpPr>
            <a:spLocks noGrp="1"/>
          </p:cNvSpPr>
          <p:nvPr>
            <p:ph type="title"/>
          </p:nvPr>
        </p:nvSpPr>
        <p:spPr/>
        <p:txBody>
          <a:bodyPr/>
          <a:lstStyle/>
          <a:p>
            <a:r>
              <a:rPr lang="en-US" dirty="0"/>
              <a:t>Scatter plot</a:t>
            </a:r>
            <a:endParaRPr lang="vi-VN" dirty="0"/>
          </a:p>
        </p:txBody>
      </p:sp>
      <p:sp>
        <p:nvSpPr>
          <p:cNvPr id="3" name="Content Placeholder 2">
            <a:extLst>
              <a:ext uri="{FF2B5EF4-FFF2-40B4-BE49-F238E27FC236}">
                <a16:creationId xmlns:a16="http://schemas.microsoft.com/office/drawing/2014/main" id="{87893FD4-531D-F14D-8256-8E5B6B591F5C}"/>
              </a:ext>
            </a:extLst>
          </p:cNvPr>
          <p:cNvSpPr>
            <a:spLocks noGrp="1"/>
          </p:cNvSpPr>
          <p:nvPr>
            <p:ph idx="1"/>
          </p:nvPr>
        </p:nvSpPr>
        <p:spPr/>
        <p:txBody>
          <a:bodyPr/>
          <a:lstStyle/>
          <a:p>
            <a:r>
              <a:rPr lang="en-US" dirty="0"/>
              <a:t>identify whether a relationship exists between two continuous variables measured on the ratio or interval scales</a:t>
            </a:r>
          </a:p>
          <a:p>
            <a:pPr lvl="1"/>
            <a:r>
              <a:rPr lang="en-US" dirty="0"/>
              <a:t>two variables are plotted on the x-and y-axis</a:t>
            </a:r>
          </a:p>
          <a:p>
            <a:pPr lvl="1"/>
            <a:r>
              <a:rPr lang="en-US" dirty="0"/>
              <a:t>each point is a single observation.</a:t>
            </a:r>
          </a:p>
          <a:p>
            <a:pPr lvl="1"/>
            <a:endParaRPr lang="en-US" dirty="0"/>
          </a:p>
          <a:p>
            <a:endParaRPr lang="en-US" dirty="0"/>
          </a:p>
          <a:p>
            <a:endParaRPr lang="vi-VN" dirty="0"/>
          </a:p>
        </p:txBody>
      </p:sp>
      <p:sp>
        <p:nvSpPr>
          <p:cNvPr id="4" name="Slide Number Placeholder 3">
            <a:extLst>
              <a:ext uri="{FF2B5EF4-FFF2-40B4-BE49-F238E27FC236}">
                <a16:creationId xmlns:a16="http://schemas.microsoft.com/office/drawing/2014/main" id="{AEAE2A0F-0C40-A945-9587-2617FE31BFC7}"/>
              </a:ext>
            </a:extLst>
          </p:cNvPr>
          <p:cNvSpPr>
            <a:spLocks noGrp="1"/>
          </p:cNvSpPr>
          <p:nvPr>
            <p:ph type="sldNum" sz="quarter" idx="12"/>
          </p:nvPr>
        </p:nvSpPr>
        <p:spPr/>
        <p:txBody>
          <a:bodyPr/>
          <a:lstStyle/>
          <a:p>
            <a:fld id="{A02EBBDA-6239-48A4-BF42-145536EAE284}" type="slidenum">
              <a:rPr lang="en-US" smtClean="0"/>
              <a:pPr/>
              <a:t>33</a:t>
            </a:fld>
            <a:endParaRPr lang="en-US"/>
          </a:p>
        </p:txBody>
      </p:sp>
      <p:pic>
        <p:nvPicPr>
          <p:cNvPr id="6" name="Picture 5">
            <a:extLst>
              <a:ext uri="{FF2B5EF4-FFF2-40B4-BE49-F238E27FC236}">
                <a16:creationId xmlns:a16="http://schemas.microsoft.com/office/drawing/2014/main" id="{26C82CBF-C189-544F-B1CB-DFFAD9F9DBBF}"/>
              </a:ext>
            </a:extLst>
          </p:cNvPr>
          <p:cNvPicPr>
            <a:picLocks noChangeAspect="1"/>
          </p:cNvPicPr>
          <p:nvPr/>
        </p:nvPicPr>
        <p:blipFill>
          <a:blip r:embed="rId2"/>
          <a:stretch>
            <a:fillRect/>
          </a:stretch>
        </p:blipFill>
        <p:spPr>
          <a:xfrm>
            <a:off x="2100437" y="3067050"/>
            <a:ext cx="4943125" cy="3109913"/>
          </a:xfrm>
          <a:prstGeom prst="rect">
            <a:avLst/>
          </a:prstGeom>
        </p:spPr>
      </p:pic>
    </p:spTree>
    <p:extLst>
      <p:ext uri="{BB962C8B-B14F-4D97-AF65-F5344CB8AC3E}">
        <p14:creationId xmlns:p14="http://schemas.microsoft.com/office/powerpoint/2010/main" val="4107258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05865-6636-ED48-99F0-3E48FC0EFF90}"/>
              </a:ext>
            </a:extLst>
          </p:cNvPr>
          <p:cNvSpPr>
            <a:spLocks noGrp="1"/>
          </p:cNvSpPr>
          <p:nvPr>
            <p:ph type="title"/>
          </p:nvPr>
        </p:nvSpPr>
        <p:spPr/>
        <p:txBody>
          <a:bodyPr/>
          <a:lstStyle/>
          <a:p>
            <a:r>
              <a:rPr lang="en-US" dirty="0"/>
              <a:t>Scatter plot</a:t>
            </a:r>
            <a:endParaRPr lang="vi-VN" dirty="0"/>
          </a:p>
        </p:txBody>
      </p:sp>
      <p:sp>
        <p:nvSpPr>
          <p:cNvPr id="3" name="Content Placeholder 2">
            <a:extLst>
              <a:ext uri="{FF2B5EF4-FFF2-40B4-BE49-F238E27FC236}">
                <a16:creationId xmlns:a16="http://schemas.microsoft.com/office/drawing/2014/main" id="{CB217CB7-551D-CA46-AD42-2918035773DB}"/>
              </a:ext>
            </a:extLst>
          </p:cNvPr>
          <p:cNvSpPr>
            <a:spLocks noGrp="1"/>
          </p:cNvSpPr>
          <p:nvPr>
            <p:ph idx="1"/>
          </p:nvPr>
        </p:nvSpPr>
        <p:spPr/>
        <p:txBody>
          <a:bodyPr/>
          <a:lstStyle/>
          <a:p>
            <a:r>
              <a:rPr lang="en-US" dirty="0"/>
              <a:t>Scatter plots can provide answers to the following questions:</a:t>
            </a:r>
          </a:p>
          <a:p>
            <a:pPr lvl="1"/>
            <a:r>
              <a:rPr lang="en-US" dirty="0"/>
              <a:t>Are variables X and Y related?</a:t>
            </a:r>
          </a:p>
          <a:p>
            <a:pPr lvl="1"/>
            <a:r>
              <a:rPr lang="en-US" dirty="0"/>
              <a:t>Are variables X and Y linearly related?</a:t>
            </a:r>
          </a:p>
          <a:p>
            <a:pPr lvl="1"/>
            <a:r>
              <a:rPr lang="en-US" dirty="0"/>
              <a:t>Are variables X and Y non-linearly related?</a:t>
            </a:r>
          </a:p>
          <a:p>
            <a:pPr lvl="1"/>
            <a:r>
              <a:rPr lang="en-US" dirty="0"/>
              <a:t>Does the variation in Y change depending on X?</a:t>
            </a:r>
          </a:p>
          <a:p>
            <a:pPr lvl="1"/>
            <a:r>
              <a:rPr lang="en-US" dirty="0"/>
              <a:t>Are there outliers?</a:t>
            </a:r>
          </a:p>
          <a:p>
            <a:endParaRPr lang="vi-VN" dirty="0"/>
          </a:p>
        </p:txBody>
      </p:sp>
      <p:sp>
        <p:nvSpPr>
          <p:cNvPr id="4" name="Slide Number Placeholder 3">
            <a:extLst>
              <a:ext uri="{FF2B5EF4-FFF2-40B4-BE49-F238E27FC236}">
                <a16:creationId xmlns:a16="http://schemas.microsoft.com/office/drawing/2014/main" id="{C735283B-282C-9F4E-AEDE-218E720A2ACF}"/>
              </a:ext>
            </a:extLst>
          </p:cNvPr>
          <p:cNvSpPr>
            <a:spLocks noGrp="1"/>
          </p:cNvSpPr>
          <p:nvPr>
            <p:ph type="sldNum" sz="quarter" idx="12"/>
          </p:nvPr>
        </p:nvSpPr>
        <p:spPr/>
        <p:txBody>
          <a:bodyPr/>
          <a:lstStyle/>
          <a:p>
            <a:fld id="{A02EBBDA-6239-48A4-BF42-145536EAE284}" type="slidenum">
              <a:rPr lang="en-US" smtClean="0"/>
              <a:t>34</a:t>
            </a:fld>
            <a:endParaRPr lang="en-US" dirty="0"/>
          </a:p>
        </p:txBody>
      </p:sp>
      <p:pic>
        <p:nvPicPr>
          <p:cNvPr id="5" name="Picture 4">
            <a:extLst>
              <a:ext uri="{FF2B5EF4-FFF2-40B4-BE49-F238E27FC236}">
                <a16:creationId xmlns:a16="http://schemas.microsoft.com/office/drawing/2014/main" id="{55BC84A8-57B1-8E44-93BD-5529E6C48B2E}"/>
              </a:ext>
            </a:extLst>
          </p:cNvPr>
          <p:cNvPicPr>
            <a:picLocks noChangeAspect="1"/>
          </p:cNvPicPr>
          <p:nvPr/>
        </p:nvPicPr>
        <p:blipFill>
          <a:blip r:embed="rId2"/>
          <a:stretch>
            <a:fillRect/>
          </a:stretch>
        </p:blipFill>
        <p:spPr>
          <a:xfrm>
            <a:off x="2634900" y="3829247"/>
            <a:ext cx="3874200" cy="2437410"/>
          </a:xfrm>
          <a:prstGeom prst="rect">
            <a:avLst/>
          </a:prstGeom>
        </p:spPr>
      </p:pic>
    </p:spTree>
    <p:extLst>
      <p:ext uri="{BB962C8B-B14F-4D97-AF65-F5344CB8AC3E}">
        <p14:creationId xmlns:p14="http://schemas.microsoft.com/office/powerpoint/2010/main" val="2579392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F47D-DEC9-F14A-BFCD-7A5D679E5916}"/>
              </a:ext>
            </a:extLst>
          </p:cNvPr>
          <p:cNvSpPr>
            <a:spLocks noGrp="1"/>
          </p:cNvSpPr>
          <p:nvPr>
            <p:ph type="title"/>
          </p:nvPr>
        </p:nvSpPr>
        <p:spPr/>
        <p:txBody>
          <a:bodyPr/>
          <a:lstStyle/>
          <a:p>
            <a:r>
              <a:rPr lang="en-US" dirty="0"/>
              <a:t>Scatter plot: No relationship</a:t>
            </a:r>
            <a:endParaRPr lang="vi-VN" dirty="0"/>
          </a:p>
        </p:txBody>
      </p:sp>
      <p:pic>
        <p:nvPicPr>
          <p:cNvPr id="8" name="Content Placeholder 7">
            <a:extLst>
              <a:ext uri="{FF2B5EF4-FFF2-40B4-BE49-F238E27FC236}">
                <a16:creationId xmlns:a16="http://schemas.microsoft.com/office/drawing/2014/main" id="{3CE38AA3-C9EC-3841-92AA-2F3A2036A042}"/>
              </a:ext>
            </a:extLst>
          </p:cNvPr>
          <p:cNvPicPr>
            <a:picLocks noGrp="1" noChangeAspect="1"/>
          </p:cNvPicPr>
          <p:nvPr>
            <p:ph idx="1"/>
          </p:nvPr>
        </p:nvPicPr>
        <p:blipFill>
          <a:blip r:embed="rId2"/>
          <a:stretch>
            <a:fillRect/>
          </a:stretch>
        </p:blipFill>
        <p:spPr>
          <a:xfrm>
            <a:off x="2163912" y="2213773"/>
            <a:ext cx="4816175" cy="3061939"/>
          </a:xfrm>
          <a:prstGeom prst="rect">
            <a:avLst/>
          </a:prstGeom>
        </p:spPr>
      </p:pic>
      <p:sp>
        <p:nvSpPr>
          <p:cNvPr id="3" name="Slide Number Placeholder 2">
            <a:extLst>
              <a:ext uri="{FF2B5EF4-FFF2-40B4-BE49-F238E27FC236}">
                <a16:creationId xmlns:a16="http://schemas.microsoft.com/office/drawing/2014/main" id="{B7EBC46B-EE0B-3841-B910-64AA4A951B86}"/>
              </a:ext>
            </a:extLst>
          </p:cNvPr>
          <p:cNvSpPr>
            <a:spLocks noGrp="1"/>
          </p:cNvSpPr>
          <p:nvPr>
            <p:ph type="sldNum" sz="quarter" idx="12"/>
          </p:nvPr>
        </p:nvSpPr>
        <p:spPr/>
        <p:txBody>
          <a:bodyPr/>
          <a:lstStyle/>
          <a:p>
            <a:fld id="{A02EBBDA-6239-48A4-BF42-145536EAE284}" type="slidenum">
              <a:rPr lang="en-US" smtClean="0"/>
              <a:t>35</a:t>
            </a:fld>
            <a:endParaRPr lang="en-US"/>
          </a:p>
        </p:txBody>
      </p:sp>
    </p:spTree>
    <p:extLst>
      <p:ext uri="{BB962C8B-B14F-4D97-AF65-F5344CB8AC3E}">
        <p14:creationId xmlns:p14="http://schemas.microsoft.com/office/powerpoint/2010/main" val="1749799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24B9-A67A-9743-B674-9FBE2AE2C40F}"/>
              </a:ext>
            </a:extLst>
          </p:cNvPr>
          <p:cNvSpPr>
            <a:spLocks noGrp="1"/>
          </p:cNvSpPr>
          <p:nvPr>
            <p:ph type="title"/>
          </p:nvPr>
        </p:nvSpPr>
        <p:spPr/>
        <p:txBody>
          <a:bodyPr>
            <a:noAutofit/>
          </a:bodyPr>
          <a:lstStyle/>
          <a:p>
            <a:r>
              <a:rPr lang="en-US" sz="2800" dirty="0"/>
              <a:t>Scatter plot: Strong linear (positive - negative</a:t>
            </a:r>
            <a:br>
              <a:rPr lang="en-US" sz="2800" dirty="0"/>
            </a:br>
            <a:r>
              <a:rPr lang="en-US" sz="2800" dirty="0"/>
              <a:t>correlation)</a:t>
            </a:r>
            <a:endParaRPr lang="vi-VN" sz="2800" dirty="0"/>
          </a:p>
        </p:txBody>
      </p:sp>
      <p:pic>
        <p:nvPicPr>
          <p:cNvPr id="4" name="Content Placeholder 3">
            <a:extLst>
              <a:ext uri="{FF2B5EF4-FFF2-40B4-BE49-F238E27FC236}">
                <a16:creationId xmlns:a16="http://schemas.microsoft.com/office/drawing/2014/main" id="{680E5909-93BB-4F45-8AC4-6CFC8B2BD488}"/>
              </a:ext>
            </a:extLst>
          </p:cNvPr>
          <p:cNvPicPr>
            <a:picLocks noGrp="1" noChangeAspect="1"/>
          </p:cNvPicPr>
          <p:nvPr>
            <p:ph sz="half" idx="1"/>
          </p:nvPr>
        </p:nvPicPr>
        <p:blipFill>
          <a:blip r:embed="rId2"/>
          <a:stretch>
            <a:fillRect/>
          </a:stretch>
        </p:blipFill>
        <p:spPr>
          <a:xfrm>
            <a:off x="857548" y="2025095"/>
            <a:ext cx="3810599" cy="2807810"/>
          </a:xfrm>
        </p:spPr>
      </p:pic>
      <p:sp>
        <p:nvSpPr>
          <p:cNvPr id="3" name="Slide Number Placeholder 2">
            <a:extLst>
              <a:ext uri="{FF2B5EF4-FFF2-40B4-BE49-F238E27FC236}">
                <a16:creationId xmlns:a16="http://schemas.microsoft.com/office/drawing/2014/main" id="{3D686ACA-6261-BF49-A874-8B68822E5EE3}"/>
              </a:ext>
            </a:extLst>
          </p:cNvPr>
          <p:cNvSpPr>
            <a:spLocks noGrp="1"/>
          </p:cNvSpPr>
          <p:nvPr>
            <p:ph type="sldNum" sz="quarter" idx="12"/>
          </p:nvPr>
        </p:nvSpPr>
        <p:spPr/>
        <p:txBody>
          <a:bodyPr/>
          <a:lstStyle/>
          <a:p>
            <a:fld id="{A02EBBDA-6239-48A4-BF42-145536EAE284}" type="slidenum">
              <a:rPr lang="en-US" smtClean="0"/>
              <a:pPr/>
              <a:t>36</a:t>
            </a:fld>
            <a:endParaRPr lang="en-US"/>
          </a:p>
        </p:txBody>
      </p:sp>
      <p:pic>
        <p:nvPicPr>
          <p:cNvPr id="10" name="Content Placeholder 9">
            <a:extLst>
              <a:ext uri="{FF2B5EF4-FFF2-40B4-BE49-F238E27FC236}">
                <a16:creationId xmlns:a16="http://schemas.microsoft.com/office/drawing/2014/main" id="{425B111B-B34C-AE46-8F0A-259B5FC3734A}"/>
              </a:ext>
            </a:extLst>
          </p:cNvPr>
          <p:cNvPicPr>
            <a:picLocks noGrp="1" noChangeAspect="1"/>
          </p:cNvPicPr>
          <p:nvPr>
            <p:ph sz="half" idx="2"/>
          </p:nvPr>
        </p:nvPicPr>
        <p:blipFill>
          <a:blip r:embed="rId3"/>
          <a:stretch>
            <a:fillRect/>
          </a:stretch>
        </p:blipFill>
        <p:spPr>
          <a:xfrm>
            <a:off x="4704751" y="2025095"/>
            <a:ext cx="3810599" cy="2807810"/>
          </a:xfrm>
          <a:prstGeom prst="rect">
            <a:avLst/>
          </a:prstGeom>
        </p:spPr>
      </p:pic>
    </p:spTree>
    <p:extLst>
      <p:ext uri="{BB962C8B-B14F-4D97-AF65-F5344CB8AC3E}">
        <p14:creationId xmlns:p14="http://schemas.microsoft.com/office/powerpoint/2010/main" val="4195750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A8FF5-7D3E-E040-BCD1-8C1B02240B4A}"/>
              </a:ext>
            </a:extLst>
          </p:cNvPr>
          <p:cNvSpPr>
            <a:spLocks noGrp="1"/>
          </p:cNvSpPr>
          <p:nvPr>
            <p:ph type="title"/>
          </p:nvPr>
        </p:nvSpPr>
        <p:spPr>
          <a:xfrm>
            <a:off x="628650" y="179384"/>
            <a:ext cx="7886700" cy="906467"/>
          </a:xfrm>
        </p:spPr>
        <p:txBody>
          <a:bodyPr>
            <a:normAutofit fontScale="90000"/>
          </a:bodyPr>
          <a:lstStyle/>
          <a:p>
            <a:r>
              <a:rPr lang="en-US" dirty="0"/>
              <a:t>Scatter plot: Sinusoidal relationship</a:t>
            </a:r>
            <a:br>
              <a:rPr lang="en-US" dirty="0"/>
            </a:br>
            <a:r>
              <a:rPr lang="en-US" dirty="0"/>
              <a:t>(damped)</a:t>
            </a:r>
            <a:endParaRPr lang="vi-VN" dirty="0"/>
          </a:p>
        </p:txBody>
      </p:sp>
      <p:pic>
        <p:nvPicPr>
          <p:cNvPr id="4" name="Content Placeholder 3">
            <a:extLst>
              <a:ext uri="{FF2B5EF4-FFF2-40B4-BE49-F238E27FC236}">
                <a16:creationId xmlns:a16="http://schemas.microsoft.com/office/drawing/2014/main" id="{D6345A67-1E4E-BB42-ADD5-8CAB81342EEC}"/>
              </a:ext>
            </a:extLst>
          </p:cNvPr>
          <p:cNvPicPr>
            <a:picLocks noGrp="1" noChangeAspect="1"/>
          </p:cNvPicPr>
          <p:nvPr>
            <p:ph idx="1"/>
          </p:nvPr>
        </p:nvPicPr>
        <p:blipFill>
          <a:blip r:embed="rId2"/>
          <a:stretch>
            <a:fillRect/>
          </a:stretch>
        </p:blipFill>
        <p:spPr>
          <a:xfrm>
            <a:off x="2450501" y="2115028"/>
            <a:ext cx="4242998" cy="3126420"/>
          </a:xfrm>
        </p:spPr>
      </p:pic>
      <p:sp>
        <p:nvSpPr>
          <p:cNvPr id="3" name="Slide Number Placeholder 2">
            <a:extLst>
              <a:ext uri="{FF2B5EF4-FFF2-40B4-BE49-F238E27FC236}">
                <a16:creationId xmlns:a16="http://schemas.microsoft.com/office/drawing/2014/main" id="{4F28C5B3-483D-284A-AD3C-DCD044706254}"/>
              </a:ext>
            </a:extLst>
          </p:cNvPr>
          <p:cNvSpPr>
            <a:spLocks noGrp="1"/>
          </p:cNvSpPr>
          <p:nvPr>
            <p:ph type="sldNum" sz="quarter" idx="12"/>
          </p:nvPr>
        </p:nvSpPr>
        <p:spPr>
          <a:xfrm>
            <a:off x="6457950" y="6356350"/>
            <a:ext cx="2057400" cy="365125"/>
          </a:xfrm>
        </p:spPr>
        <p:txBody>
          <a:bodyPr/>
          <a:lstStyle/>
          <a:p>
            <a:fld id="{A02EBBDA-6239-48A4-BF42-145536EAE284}" type="slidenum">
              <a:rPr lang="en-US" smtClean="0"/>
              <a:pPr/>
              <a:t>37</a:t>
            </a:fld>
            <a:endParaRPr lang="en-US"/>
          </a:p>
        </p:txBody>
      </p:sp>
    </p:spTree>
    <p:extLst>
      <p:ext uri="{BB962C8B-B14F-4D97-AF65-F5344CB8AC3E}">
        <p14:creationId xmlns:p14="http://schemas.microsoft.com/office/powerpoint/2010/main" val="3369154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91E57-8D96-974E-A5A5-594C85D11F25}"/>
              </a:ext>
            </a:extLst>
          </p:cNvPr>
          <p:cNvSpPr>
            <a:spLocks noGrp="1"/>
          </p:cNvSpPr>
          <p:nvPr>
            <p:ph type="title"/>
          </p:nvPr>
        </p:nvSpPr>
        <p:spPr>
          <a:xfrm>
            <a:off x="628650" y="179384"/>
            <a:ext cx="7886700" cy="906467"/>
          </a:xfrm>
        </p:spPr>
        <p:txBody>
          <a:bodyPr>
            <a:normAutofit fontScale="90000"/>
          </a:bodyPr>
          <a:lstStyle/>
          <a:p>
            <a:r>
              <a:rPr lang="en-US" dirty="0"/>
              <a:t>Scatter plot: variation of Y does not</a:t>
            </a:r>
            <a:br>
              <a:rPr lang="en-US" dirty="0"/>
            </a:br>
            <a:r>
              <a:rPr lang="en-US" dirty="0"/>
              <a:t>depend on X (homoscedastic)</a:t>
            </a:r>
            <a:endParaRPr lang="vi-VN" dirty="0"/>
          </a:p>
        </p:txBody>
      </p:sp>
      <p:pic>
        <p:nvPicPr>
          <p:cNvPr id="4" name="Content Placeholder 3">
            <a:extLst>
              <a:ext uri="{FF2B5EF4-FFF2-40B4-BE49-F238E27FC236}">
                <a16:creationId xmlns:a16="http://schemas.microsoft.com/office/drawing/2014/main" id="{F5C64DE4-E3C7-684D-9B4F-5821708E9833}"/>
              </a:ext>
            </a:extLst>
          </p:cNvPr>
          <p:cNvPicPr>
            <a:picLocks noGrp="1" noChangeAspect="1"/>
          </p:cNvPicPr>
          <p:nvPr>
            <p:ph idx="1"/>
          </p:nvPr>
        </p:nvPicPr>
        <p:blipFill>
          <a:blip r:embed="rId2"/>
          <a:stretch>
            <a:fillRect/>
          </a:stretch>
        </p:blipFill>
        <p:spPr>
          <a:xfrm>
            <a:off x="94328" y="1984793"/>
            <a:ext cx="4489666" cy="3308175"/>
          </a:xfrm>
        </p:spPr>
      </p:pic>
      <p:sp>
        <p:nvSpPr>
          <p:cNvPr id="3" name="Slide Number Placeholder 2">
            <a:extLst>
              <a:ext uri="{FF2B5EF4-FFF2-40B4-BE49-F238E27FC236}">
                <a16:creationId xmlns:a16="http://schemas.microsoft.com/office/drawing/2014/main" id="{B610431F-A9BD-DC45-A32D-C7F57CD48F3D}"/>
              </a:ext>
            </a:extLst>
          </p:cNvPr>
          <p:cNvSpPr>
            <a:spLocks noGrp="1"/>
          </p:cNvSpPr>
          <p:nvPr>
            <p:ph type="sldNum" sz="quarter" idx="12"/>
          </p:nvPr>
        </p:nvSpPr>
        <p:spPr>
          <a:xfrm>
            <a:off x="6457950" y="6356350"/>
            <a:ext cx="2057400" cy="365125"/>
          </a:xfrm>
        </p:spPr>
        <p:txBody>
          <a:bodyPr/>
          <a:lstStyle/>
          <a:p>
            <a:fld id="{A02EBBDA-6239-48A4-BF42-145536EAE284}" type="slidenum">
              <a:rPr lang="en-US" smtClean="0"/>
              <a:pPr/>
              <a:t>38</a:t>
            </a:fld>
            <a:endParaRPr lang="en-US"/>
          </a:p>
        </p:txBody>
      </p:sp>
      <p:pic>
        <p:nvPicPr>
          <p:cNvPr id="5" name="Picture 4">
            <a:extLst>
              <a:ext uri="{FF2B5EF4-FFF2-40B4-BE49-F238E27FC236}">
                <a16:creationId xmlns:a16="http://schemas.microsoft.com/office/drawing/2014/main" id="{DDF566E1-6ED4-3B46-AD6F-8F0A619BEF91}"/>
              </a:ext>
            </a:extLst>
          </p:cNvPr>
          <p:cNvPicPr>
            <a:picLocks noChangeAspect="1"/>
          </p:cNvPicPr>
          <p:nvPr/>
        </p:nvPicPr>
        <p:blipFill>
          <a:blip r:embed="rId3"/>
          <a:stretch>
            <a:fillRect/>
          </a:stretch>
        </p:blipFill>
        <p:spPr>
          <a:xfrm>
            <a:off x="4583994" y="1984793"/>
            <a:ext cx="4489666" cy="3308175"/>
          </a:xfrm>
          <a:prstGeom prst="rect">
            <a:avLst/>
          </a:prstGeom>
        </p:spPr>
      </p:pic>
    </p:spTree>
    <p:extLst>
      <p:ext uri="{BB962C8B-B14F-4D97-AF65-F5344CB8AC3E}">
        <p14:creationId xmlns:p14="http://schemas.microsoft.com/office/powerpoint/2010/main" val="4184892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C7AA-80DB-9F4E-B6FD-568BC8A563F8}"/>
              </a:ext>
            </a:extLst>
          </p:cNvPr>
          <p:cNvSpPr>
            <a:spLocks noGrp="1"/>
          </p:cNvSpPr>
          <p:nvPr>
            <p:ph type="title"/>
          </p:nvPr>
        </p:nvSpPr>
        <p:spPr/>
        <p:txBody>
          <a:bodyPr/>
          <a:lstStyle/>
          <a:p>
            <a:r>
              <a:rPr lang="en-US" dirty="0"/>
              <a:t>Scatter plot: Outlier</a:t>
            </a:r>
            <a:endParaRPr lang="vi-VN" dirty="0"/>
          </a:p>
        </p:txBody>
      </p:sp>
      <p:pic>
        <p:nvPicPr>
          <p:cNvPr id="8" name="Content Placeholder 7">
            <a:extLst>
              <a:ext uri="{FF2B5EF4-FFF2-40B4-BE49-F238E27FC236}">
                <a16:creationId xmlns:a16="http://schemas.microsoft.com/office/drawing/2014/main" id="{CE6B78F7-506C-474C-B40C-E7E0417145DB}"/>
              </a:ext>
            </a:extLst>
          </p:cNvPr>
          <p:cNvPicPr>
            <a:picLocks noGrp="1" noChangeAspect="1"/>
          </p:cNvPicPr>
          <p:nvPr>
            <p:ph idx="1"/>
          </p:nvPr>
        </p:nvPicPr>
        <p:blipFill>
          <a:blip r:embed="rId2"/>
          <a:stretch>
            <a:fillRect/>
          </a:stretch>
        </p:blipFill>
        <p:spPr>
          <a:xfrm>
            <a:off x="2004982" y="1749561"/>
            <a:ext cx="5134035" cy="3358877"/>
          </a:xfrm>
          <a:prstGeom prst="rect">
            <a:avLst/>
          </a:prstGeom>
        </p:spPr>
      </p:pic>
      <p:sp>
        <p:nvSpPr>
          <p:cNvPr id="3" name="Slide Number Placeholder 2">
            <a:extLst>
              <a:ext uri="{FF2B5EF4-FFF2-40B4-BE49-F238E27FC236}">
                <a16:creationId xmlns:a16="http://schemas.microsoft.com/office/drawing/2014/main" id="{C61304DC-C713-2546-98ED-C5A1B6ED6281}"/>
              </a:ext>
            </a:extLst>
          </p:cNvPr>
          <p:cNvSpPr>
            <a:spLocks noGrp="1"/>
          </p:cNvSpPr>
          <p:nvPr>
            <p:ph type="sldNum" sz="quarter" idx="12"/>
          </p:nvPr>
        </p:nvSpPr>
        <p:spPr/>
        <p:txBody>
          <a:bodyPr/>
          <a:lstStyle/>
          <a:p>
            <a:fld id="{A02EBBDA-6239-48A4-BF42-145536EAE284}" type="slidenum">
              <a:rPr lang="en-US" smtClean="0"/>
              <a:t>39</a:t>
            </a:fld>
            <a:endParaRPr lang="en-US"/>
          </a:p>
        </p:txBody>
      </p:sp>
    </p:spTree>
    <p:extLst>
      <p:ext uri="{BB962C8B-B14F-4D97-AF65-F5344CB8AC3E}">
        <p14:creationId xmlns:p14="http://schemas.microsoft.com/office/powerpoint/2010/main" val="3589094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AAA4-8A72-ED43-BC77-43C7952E9524}"/>
              </a:ext>
            </a:extLst>
          </p:cNvPr>
          <p:cNvSpPr>
            <a:spLocks noGrp="1"/>
          </p:cNvSpPr>
          <p:nvPr>
            <p:ph type="title"/>
          </p:nvPr>
        </p:nvSpPr>
        <p:spPr/>
        <p:txBody>
          <a:bodyPr/>
          <a:lstStyle/>
          <a:p>
            <a:r>
              <a:rPr lang="vi-VN" dirty="0"/>
              <a:t>Learning outcomes</a:t>
            </a:r>
          </a:p>
        </p:txBody>
      </p:sp>
      <p:sp>
        <p:nvSpPr>
          <p:cNvPr id="3" name="Content Placeholder 2">
            <a:extLst>
              <a:ext uri="{FF2B5EF4-FFF2-40B4-BE49-F238E27FC236}">
                <a16:creationId xmlns:a16="http://schemas.microsoft.com/office/drawing/2014/main" id="{9477EE97-0E4C-8F43-8541-CBA4799DD6BD}"/>
              </a:ext>
            </a:extLst>
          </p:cNvPr>
          <p:cNvSpPr>
            <a:spLocks noGrp="1"/>
          </p:cNvSpPr>
          <p:nvPr>
            <p:ph idx="1"/>
          </p:nvPr>
        </p:nvSpPr>
        <p:spPr/>
        <p:txBody>
          <a:bodyPr/>
          <a:lstStyle/>
          <a:p>
            <a:r>
              <a:rPr lang="en-US" dirty="0"/>
              <a:t>Understand key elements in exploratory data analysis (EDA)</a:t>
            </a:r>
          </a:p>
          <a:p>
            <a:r>
              <a:rPr lang="en-US" dirty="0"/>
              <a:t>Explain and use common summary statistics for EDA</a:t>
            </a:r>
          </a:p>
          <a:p>
            <a:r>
              <a:rPr lang="en-US" dirty="0"/>
              <a:t>Plot and explain common graphs and charts for EDA</a:t>
            </a:r>
          </a:p>
          <a:p>
            <a:endParaRPr lang="vi-VN" dirty="0"/>
          </a:p>
        </p:txBody>
      </p:sp>
      <p:sp>
        <p:nvSpPr>
          <p:cNvPr id="4" name="Slide Number Placeholder 3">
            <a:extLst>
              <a:ext uri="{FF2B5EF4-FFF2-40B4-BE49-F238E27FC236}">
                <a16:creationId xmlns:a16="http://schemas.microsoft.com/office/drawing/2014/main" id="{74424B0A-5A48-7E4D-B0C1-B256D172D329}"/>
              </a:ext>
            </a:extLst>
          </p:cNvPr>
          <p:cNvSpPr>
            <a:spLocks noGrp="1"/>
          </p:cNvSpPr>
          <p:nvPr>
            <p:ph type="sldNum" sz="quarter" idx="12"/>
          </p:nvPr>
        </p:nvSpPr>
        <p:spPr/>
        <p:txBody>
          <a:bodyPr/>
          <a:lstStyle/>
          <a:p>
            <a:fld id="{A02EBBDA-6239-48A4-BF42-145536EAE284}" type="slidenum">
              <a:rPr lang="en-US" smtClean="0"/>
              <a:t>4</a:t>
            </a:fld>
            <a:endParaRPr lang="en-US"/>
          </a:p>
        </p:txBody>
      </p:sp>
    </p:spTree>
    <p:extLst>
      <p:ext uri="{BB962C8B-B14F-4D97-AF65-F5344CB8AC3E}">
        <p14:creationId xmlns:p14="http://schemas.microsoft.com/office/powerpoint/2010/main" val="3186769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2F4A-60C6-E647-99B3-0594FA43D3B2}"/>
              </a:ext>
            </a:extLst>
          </p:cNvPr>
          <p:cNvSpPr>
            <a:spLocks noGrp="1"/>
          </p:cNvSpPr>
          <p:nvPr>
            <p:ph type="title"/>
          </p:nvPr>
        </p:nvSpPr>
        <p:spPr/>
        <p:txBody>
          <a:bodyPr/>
          <a:lstStyle/>
          <a:p>
            <a:r>
              <a:rPr lang="en-US" dirty="0"/>
              <a:t>Scatterplot matrix</a:t>
            </a:r>
            <a:endParaRPr lang="vi-VN" dirty="0"/>
          </a:p>
        </p:txBody>
      </p:sp>
      <p:sp>
        <p:nvSpPr>
          <p:cNvPr id="3" name="Content Placeholder 2">
            <a:extLst>
              <a:ext uri="{FF2B5EF4-FFF2-40B4-BE49-F238E27FC236}">
                <a16:creationId xmlns:a16="http://schemas.microsoft.com/office/drawing/2014/main" id="{2263F2B2-0D2C-9A4A-A12B-FAFDCA610D6D}"/>
              </a:ext>
            </a:extLst>
          </p:cNvPr>
          <p:cNvSpPr>
            <a:spLocks noGrp="1"/>
          </p:cNvSpPr>
          <p:nvPr>
            <p:ph idx="1"/>
          </p:nvPr>
        </p:nvSpPr>
        <p:spPr/>
        <p:txBody>
          <a:bodyPr/>
          <a:lstStyle/>
          <a:p>
            <a:r>
              <a:rPr lang="en-US" dirty="0"/>
              <a:t>a collection of </a:t>
            </a:r>
            <a:r>
              <a:rPr lang="en-US" b="1" dirty="0"/>
              <a:t>scatterplots </a:t>
            </a:r>
            <a:r>
              <a:rPr lang="en-US" dirty="0"/>
              <a:t>organized into a grid (or </a:t>
            </a:r>
            <a:r>
              <a:rPr lang="en-US" b="1" dirty="0"/>
              <a:t>matrix</a:t>
            </a:r>
            <a:r>
              <a:rPr lang="en-US" dirty="0"/>
              <a:t>).</a:t>
            </a:r>
          </a:p>
          <a:p>
            <a:r>
              <a:rPr lang="en-US" dirty="0"/>
              <a:t>Each </a:t>
            </a:r>
            <a:r>
              <a:rPr lang="en-US" b="1" dirty="0"/>
              <a:t>scatterplot</a:t>
            </a:r>
            <a:r>
              <a:rPr lang="en-US" dirty="0"/>
              <a:t> shows the relationship between a pair of variables</a:t>
            </a:r>
            <a:endParaRPr lang="vi-VN" dirty="0"/>
          </a:p>
        </p:txBody>
      </p:sp>
      <p:sp>
        <p:nvSpPr>
          <p:cNvPr id="4" name="Slide Number Placeholder 3">
            <a:extLst>
              <a:ext uri="{FF2B5EF4-FFF2-40B4-BE49-F238E27FC236}">
                <a16:creationId xmlns:a16="http://schemas.microsoft.com/office/drawing/2014/main" id="{2DB7F3FD-FD20-0D41-ACC1-EAE3039BEE6C}"/>
              </a:ext>
            </a:extLst>
          </p:cNvPr>
          <p:cNvSpPr>
            <a:spLocks noGrp="1"/>
          </p:cNvSpPr>
          <p:nvPr>
            <p:ph type="sldNum" sz="quarter" idx="12"/>
          </p:nvPr>
        </p:nvSpPr>
        <p:spPr/>
        <p:txBody>
          <a:bodyPr/>
          <a:lstStyle/>
          <a:p>
            <a:fld id="{A02EBBDA-6239-48A4-BF42-145536EAE284}" type="slidenum">
              <a:rPr lang="en-US" smtClean="0"/>
              <a:pPr/>
              <a:t>40</a:t>
            </a:fld>
            <a:endParaRPr lang="en-US"/>
          </a:p>
        </p:txBody>
      </p:sp>
      <p:pic>
        <p:nvPicPr>
          <p:cNvPr id="5" name="Picture 4">
            <a:extLst>
              <a:ext uri="{FF2B5EF4-FFF2-40B4-BE49-F238E27FC236}">
                <a16:creationId xmlns:a16="http://schemas.microsoft.com/office/drawing/2014/main" id="{54BE9395-42A4-5E46-92E5-B0C92CC117CE}"/>
              </a:ext>
            </a:extLst>
          </p:cNvPr>
          <p:cNvPicPr>
            <a:picLocks noChangeAspect="1"/>
          </p:cNvPicPr>
          <p:nvPr/>
        </p:nvPicPr>
        <p:blipFill>
          <a:blip r:embed="rId2"/>
          <a:stretch>
            <a:fillRect/>
          </a:stretch>
        </p:blipFill>
        <p:spPr>
          <a:xfrm>
            <a:off x="2561708" y="2518329"/>
            <a:ext cx="4020583" cy="4020583"/>
          </a:xfrm>
          <a:prstGeom prst="rect">
            <a:avLst/>
          </a:prstGeom>
        </p:spPr>
      </p:pic>
    </p:spTree>
    <p:extLst>
      <p:ext uri="{BB962C8B-B14F-4D97-AF65-F5344CB8AC3E}">
        <p14:creationId xmlns:p14="http://schemas.microsoft.com/office/powerpoint/2010/main" val="2496449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1CBB31-7361-7A44-96F5-EBB1D7745A72}"/>
              </a:ext>
            </a:extLst>
          </p:cNvPr>
          <p:cNvSpPr>
            <a:spLocks noGrp="1"/>
          </p:cNvSpPr>
          <p:nvPr>
            <p:ph type="title"/>
          </p:nvPr>
        </p:nvSpPr>
        <p:spPr/>
        <p:txBody>
          <a:bodyPr/>
          <a:lstStyle/>
          <a:p>
            <a:r>
              <a:rPr lang="vi-VN"/>
              <a:t>Lag plot</a:t>
            </a:r>
          </a:p>
        </p:txBody>
      </p:sp>
      <p:sp>
        <p:nvSpPr>
          <p:cNvPr id="4" name="Content Placeholder 3">
            <a:extLst>
              <a:ext uri="{FF2B5EF4-FFF2-40B4-BE49-F238E27FC236}">
                <a16:creationId xmlns:a16="http://schemas.microsoft.com/office/drawing/2014/main" id="{6B2249C2-AAEB-6846-8EFC-C3D3204BF39D}"/>
              </a:ext>
            </a:extLst>
          </p:cNvPr>
          <p:cNvSpPr>
            <a:spLocks noGrp="1"/>
          </p:cNvSpPr>
          <p:nvPr>
            <p:ph idx="1"/>
          </p:nvPr>
        </p:nvSpPr>
        <p:spPr/>
        <p:txBody>
          <a:bodyPr/>
          <a:lstStyle/>
          <a:p>
            <a:r>
              <a:rPr lang="en-US"/>
              <a:t>For data values Y</a:t>
            </a:r>
            <a:r>
              <a:rPr lang="en-US" baseline="-25000"/>
              <a:t>1</a:t>
            </a:r>
            <a:r>
              <a:rPr lang="en-US"/>
              <a:t>, Y</a:t>
            </a:r>
            <a:r>
              <a:rPr lang="en-US" baseline="-25000"/>
              <a:t>2</a:t>
            </a:r>
            <a:r>
              <a:rPr lang="en-US"/>
              <a:t>, …, Y</a:t>
            </a:r>
            <a:r>
              <a:rPr lang="en-US" baseline="-25000"/>
              <a:t>N</a:t>
            </a:r>
            <a:r>
              <a:rPr lang="en-US"/>
              <a:t>, the k-period (or k</a:t>
            </a:r>
            <a:r>
              <a:rPr lang="en-US" baseline="30000"/>
              <a:t>th</a:t>
            </a:r>
            <a:r>
              <a:rPr lang="en-US"/>
              <a:t>) lag of the value Y</a:t>
            </a:r>
            <a:r>
              <a:rPr lang="en-US" baseline="-25000"/>
              <a:t>i</a:t>
            </a:r>
            <a:r>
              <a:rPr lang="en-US"/>
              <a:t> is defined as the data point that occurred k time points before time i. That is Lag</a:t>
            </a:r>
            <a:r>
              <a:rPr lang="en-US" baseline="-25000"/>
              <a:t>𝑘</a:t>
            </a:r>
            <a:r>
              <a:rPr lang="en-US"/>
              <a:t>(𝑌</a:t>
            </a:r>
            <a:r>
              <a:rPr lang="en-US" baseline="-25000"/>
              <a:t>𝑖</a:t>
            </a:r>
            <a:r>
              <a:rPr lang="en-US"/>
              <a:t>) = 𝑌</a:t>
            </a:r>
            <a:r>
              <a:rPr lang="en-US" baseline="-25000"/>
              <a:t>𝑖−𝑘</a:t>
            </a:r>
            <a:r>
              <a:rPr lang="en-US"/>
              <a:t> For example, Lag</a:t>
            </a:r>
            <a:r>
              <a:rPr lang="en-US" baseline="-25000"/>
              <a:t>1</a:t>
            </a:r>
            <a:r>
              <a:rPr lang="en-US"/>
              <a:t>(𝑌</a:t>
            </a:r>
            <a:r>
              <a:rPr lang="en-US" baseline="-25000"/>
              <a:t>2</a:t>
            </a:r>
            <a:r>
              <a:rPr lang="en-US"/>
              <a:t>) = 𝑌</a:t>
            </a:r>
            <a:r>
              <a:rPr lang="en-US" baseline="-25000"/>
              <a:t>1</a:t>
            </a:r>
            <a:r>
              <a:rPr lang="en-US"/>
              <a:t> and Lag</a:t>
            </a:r>
            <a:r>
              <a:rPr lang="en-US" baseline="-25000"/>
              <a:t>3</a:t>
            </a:r>
            <a:r>
              <a:rPr lang="en-US"/>
              <a:t>(𝑌</a:t>
            </a:r>
            <a:r>
              <a:rPr lang="en-US" baseline="-25000"/>
              <a:t>10</a:t>
            </a:r>
            <a:r>
              <a:rPr lang="en-US"/>
              <a:t>) = 𝑌</a:t>
            </a:r>
            <a:r>
              <a:rPr lang="en-US" baseline="-25000"/>
              <a:t>7</a:t>
            </a:r>
          </a:p>
          <a:p>
            <a:r>
              <a:rPr lang="en-US" dirty="0"/>
              <a:t>Lag plots can provide answers to the following questions:</a:t>
            </a:r>
          </a:p>
          <a:p>
            <a:pPr lvl="1"/>
            <a:r>
              <a:rPr lang="en-US" dirty="0"/>
              <a:t>1. Are the data random?</a:t>
            </a:r>
          </a:p>
          <a:p>
            <a:pPr lvl="1"/>
            <a:r>
              <a:rPr lang="en-US" dirty="0"/>
              <a:t>2. Is there serial correlation in the data?</a:t>
            </a:r>
          </a:p>
          <a:p>
            <a:pPr lvl="1"/>
            <a:r>
              <a:rPr lang="en-US" dirty="0"/>
              <a:t>3. What is a suitable model for the data?</a:t>
            </a:r>
          </a:p>
          <a:p>
            <a:pPr lvl="1"/>
            <a:r>
              <a:rPr lang="en-US" dirty="0"/>
              <a:t>4. Are there outliers in the data?</a:t>
            </a:r>
          </a:p>
          <a:p>
            <a:endParaRPr lang="vi-VN"/>
          </a:p>
        </p:txBody>
      </p:sp>
      <p:sp>
        <p:nvSpPr>
          <p:cNvPr id="2" name="Slide Number Placeholder 1">
            <a:extLst>
              <a:ext uri="{FF2B5EF4-FFF2-40B4-BE49-F238E27FC236}">
                <a16:creationId xmlns:a16="http://schemas.microsoft.com/office/drawing/2014/main" id="{65F91A57-2EB1-0F4F-8A04-D4027CC29A0B}"/>
              </a:ext>
            </a:extLst>
          </p:cNvPr>
          <p:cNvSpPr>
            <a:spLocks noGrp="1"/>
          </p:cNvSpPr>
          <p:nvPr>
            <p:ph type="sldNum" sz="quarter" idx="12"/>
          </p:nvPr>
        </p:nvSpPr>
        <p:spPr/>
        <p:txBody>
          <a:bodyPr/>
          <a:lstStyle/>
          <a:p>
            <a:fld id="{A02EBBDA-6239-48A4-BF42-145536EAE284}" type="slidenum">
              <a:rPr lang="en-US" smtClean="0"/>
              <a:t>41</a:t>
            </a:fld>
            <a:endParaRPr lang="en-US"/>
          </a:p>
        </p:txBody>
      </p:sp>
    </p:spTree>
    <p:extLst>
      <p:ext uri="{BB962C8B-B14F-4D97-AF65-F5344CB8AC3E}">
        <p14:creationId xmlns:p14="http://schemas.microsoft.com/office/powerpoint/2010/main" val="1066918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1F007-ECE6-F642-9B3B-809F897A8AAB}"/>
              </a:ext>
            </a:extLst>
          </p:cNvPr>
          <p:cNvSpPr>
            <a:spLocks noGrp="1"/>
          </p:cNvSpPr>
          <p:nvPr>
            <p:ph type="title"/>
          </p:nvPr>
        </p:nvSpPr>
        <p:spPr/>
        <p:txBody>
          <a:bodyPr/>
          <a:lstStyle/>
          <a:p>
            <a:r>
              <a:rPr lang="en-US"/>
              <a:t>Lag plot patterns</a:t>
            </a:r>
            <a:endParaRPr lang="vi-VN"/>
          </a:p>
        </p:txBody>
      </p:sp>
      <p:sp>
        <p:nvSpPr>
          <p:cNvPr id="3" name="Content Placeholder 2">
            <a:extLst>
              <a:ext uri="{FF2B5EF4-FFF2-40B4-BE49-F238E27FC236}">
                <a16:creationId xmlns:a16="http://schemas.microsoft.com/office/drawing/2014/main" id="{7CD1A005-DA4D-B346-B4BC-D5EF43901D9F}"/>
              </a:ext>
            </a:extLst>
          </p:cNvPr>
          <p:cNvSpPr>
            <a:spLocks noGrp="1"/>
          </p:cNvSpPr>
          <p:nvPr>
            <p:ph idx="1"/>
          </p:nvPr>
        </p:nvSpPr>
        <p:spPr/>
        <p:txBody>
          <a:bodyPr/>
          <a:lstStyle/>
          <a:p>
            <a:r>
              <a:rPr lang="en-US"/>
              <a:t>Random Data</a:t>
            </a:r>
          </a:p>
          <a:p>
            <a:pPr lvl="1"/>
            <a:endParaRPr lang="vi-VN"/>
          </a:p>
        </p:txBody>
      </p:sp>
      <p:sp>
        <p:nvSpPr>
          <p:cNvPr id="4" name="Slide Number Placeholder 3">
            <a:extLst>
              <a:ext uri="{FF2B5EF4-FFF2-40B4-BE49-F238E27FC236}">
                <a16:creationId xmlns:a16="http://schemas.microsoft.com/office/drawing/2014/main" id="{EDA48CE9-C5BB-0947-8DFE-9DC7B616E14D}"/>
              </a:ext>
            </a:extLst>
          </p:cNvPr>
          <p:cNvSpPr>
            <a:spLocks noGrp="1"/>
          </p:cNvSpPr>
          <p:nvPr>
            <p:ph type="sldNum" sz="quarter" idx="12"/>
          </p:nvPr>
        </p:nvSpPr>
        <p:spPr/>
        <p:txBody>
          <a:bodyPr/>
          <a:lstStyle/>
          <a:p>
            <a:fld id="{A02EBBDA-6239-48A4-BF42-145536EAE284}" type="slidenum">
              <a:rPr lang="en-US" smtClean="0"/>
              <a:pPr/>
              <a:t>42</a:t>
            </a:fld>
            <a:endParaRPr lang="en-US"/>
          </a:p>
        </p:txBody>
      </p:sp>
      <p:pic>
        <p:nvPicPr>
          <p:cNvPr id="5" name="Picture 4">
            <a:extLst>
              <a:ext uri="{FF2B5EF4-FFF2-40B4-BE49-F238E27FC236}">
                <a16:creationId xmlns:a16="http://schemas.microsoft.com/office/drawing/2014/main" id="{16C89F2E-D4C4-604F-9381-C19D4658AFCF}"/>
              </a:ext>
            </a:extLst>
          </p:cNvPr>
          <p:cNvPicPr>
            <a:picLocks noChangeAspect="1"/>
          </p:cNvPicPr>
          <p:nvPr/>
        </p:nvPicPr>
        <p:blipFill>
          <a:blip r:embed="rId2"/>
          <a:stretch>
            <a:fillRect/>
          </a:stretch>
        </p:blipFill>
        <p:spPr>
          <a:xfrm>
            <a:off x="724628" y="2181200"/>
            <a:ext cx="7555043" cy="2970430"/>
          </a:xfrm>
          <a:prstGeom prst="rect">
            <a:avLst/>
          </a:prstGeom>
        </p:spPr>
      </p:pic>
    </p:spTree>
    <p:extLst>
      <p:ext uri="{BB962C8B-B14F-4D97-AF65-F5344CB8AC3E}">
        <p14:creationId xmlns:p14="http://schemas.microsoft.com/office/powerpoint/2010/main" val="3233695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DF33D-F650-1943-BC2F-28F8026F2A4B}"/>
              </a:ext>
            </a:extLst>
          </p:cNvPr>
          <p:cNvSpPr>
            <a:spLocks noGrp="1"/>
          </p:cNvSpPr>
          <p:nvPr>
            <p:ph type="title"/>
          </p:nvPr>
        </p:nvSpPr>
        <p:spPr/>
        <p:txBody>
          <a:bodyPr/>
          <a:lstStyle/>
          <a:p>
            <a:r>
              <a:rPr lang="en-US"/>
              <a:t>Data with weak autocorrelation</a:t>
            </a:r>
            <a:endParaRPr lang="vi-VN"/>
          </a:p>
        </p:txBody>
      </p:sp>
      <p:pic>
        <p:nvPicPr>
          <p:cNvPr id="6" name="Content Placeholder 5">
            <a:extLst>
              <a:ext uri="{FF2B5EF4-FFF2-40B4-BE49-F238E27FC236}">
                <a16:creationId xmlns:a16="http://schemas.microsoft.com/office/drawing/2014/main" id="{9A981892-02B6-E042-85B9-D875A059C5E7}"/>
              </a:ext>
            </a:extLst>
          </p:cNvPr>
          <p:cNvPicPr>
            <a:picLocks noGrp="1" noChangeAspect="1"/>
          </p:cNvPicPr>
          <p:nvPr>
            <p:ph idx="1"/>
          </p:nvPr>
        </p:nvPicPr>
        <p:blipFill>
          <a:blip r:embed="rId2"/>
          <a:stretch>
            <a:fillRect/>
          </a:stretch>
        </p:blipFill>
        <p:spPr>
          <a:xfrm>
            <a:off x="628650" y="2145850"/>
            <a:ext cx="7886700" cy="3099700"/>
          </a:xfrm>
          <a:prstGeom prst="rect">
            <a:avLst/>
          </a:prstGeom>
        </p:spPr>
      </p:pic>
      <p:sp>
        <p:nvSpPr>
          <p:cNvPr id="4" name="Slide Number Placeholder 3">
            <a:extLst>
              <a:ext uri="{FF2B5EF4-FFF2-40B4-BE49-F238E27FC236}">
                <a16:creationId xmlns:a16="http://schemas.microsoft.com/office/drawing/2014/main" id="{E2A02B74-DF8A-7243-ACED-F461336CE82C}"/>
              </a:ext>
            </a:extLst>
          </p:cNvPr>
          <p:cNvSpPr>
            <a:spLocks noGrp="1"/>
          </p:cNvSpPr>
          <p:nvPr>
            <p:ph type="sldNum" sz="quarter" idx="12"/>
          </p:nvPr>
        </p:nvSpPr>
        <p:spPr/>
        <p:txBody>
          <a:bodyPr/>
          <a:lstStyle/>
          <a:p>
            <a:fld id="{A02EBBDA-6239-48A4-BF42-145536EAE284}" type="slidenum">
              <a:rPr lang="en-US" smtClean="0"/>
              <a:pPr/>
              <a:t>43</a:t>
            </a:fld>
            <a:endParaRPr lang="en-US"/>
          </a:p>
        </p:txBody>
      </p:sp>
    </p:spTree>
    <p:extLst>
      <p:ext uri="{BB962C8B-B14F-4D97-AF65-F5344CB8AC3E}">
        <p14:creationId xmlns:p14="http://schemas.microsoft.com/office/powerpoint/2010/main" val="3855552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A0D3-9177-934C-96E1-F696A1505AC1}"/>
              </a:ext>
            </a:extLst>
          </p:cNvPr>
          <p:cNvSpPr>
            <a:spLocks noGrp="1"/>
          </p:cNvSpPr>
          <p:nvPr>
            <p:ph type="title"/>
          </p:nvPr>
        </p:nvSpPr>
        <p:spPr/>
        <p:txBody>
          <a:bodyPr>
            <a:normAutofit fontScale="90000"/>
          </a:bodyPr>
          <a:lstStyle/>
          <a:p>
            <a:r>
              <a:rPr lang="en-US"/>
              <a:t>Data with moderate autocorrelation</a:t>
            </a:r>
            <a:endParaRPr lang="vi-VN"/>
          </a:p>
        </p:txBody>
      </p:sp>
      <p:pic>
        <p:nvPicPr>
          <p:cNvPr id="6" name="Content Placeholder 5">
            <a:extLst>
              <a:ext uri="{FF2B5EF4-FFF2-40B4-BE49-F238E27FC236}">
                <a16:creationId xmlns:a16="http://schemas.microsoft.com/office/drawing/2014/main" id="{3F52671F-3CFC-1945-8C1D-D7F0195C86D3}"/>
              </a:ext>
            </a:extLst>
          </p:cNvPr>
          <p:cNvPicPr>
            <a:picLocks noGrp="1" noChangeAspect="1"/>
          </p:cNvPicPr>
          <p:nvPr>
            <p:ph idx="1"/>
          </p:nvPr>
        </p:nvPicPr>
        <p:blipFill>
          <a:blip r:embed="rId2"/>
          <a:stretch>
            <a:fillRect/>
          </a:stretch>
        </p:blipFill>
        <p:spPr>
          <a:xfrm>
            <a:off x="628650" y="2079307"/>
            <a:ext cx="7886700" cy="3232787"/>
          </a:xfrm>
          <a:prstGeom prst="rect">
            <a:avLst/>
          </a:prstGeom>
        </p:spPr>
      </p:pic>
      <p:sp>
        <p:nvSpPr>
          <p:cNvPr id="4" name="Slide Number Placeholder 3">
            <a:extLst>
              <a:ext uri="{FF2B5EF4-FFF2-40B4-BE49-F238E27FC236}">
                <a16:creationId xmlns:a16="http://schemas.microsoft.com/office/drawing/2014/main" id="{EF364826-A40C-C54A-ACEE-5589CC5AB99F}"/>
              </a:ext>
            </a:extLst>
          </p:cNvPr>
          <p:cNvSpPr>
            <a:spLocks noGrp="1"/>
          </p:cNvSpPr>
          <p:nvPr>
            <p:ph type="sldNum" sz="quarter" idx="12"/>
          </p:nvPr>
        </p:nvSpPr>
        <p:spPr/>
        <p:txBody>
          <a:bodyPr/>
          <a:lstStyle/>
          <a:p>
            <a:fld id="{A02EBBDA-6239-48A4-BF42-145536EAE284}" type="slidenum">
              <a:rPr lang="en-US" smtClean="0"/>
              <a:pPr/>
              <a:t>44</a:t>
            </a:fld>
            <a:endParaRPr lang="en-US"/>
          </a:p>
        </p:txBody>
      </p:sp>
    </p:spTree>
    <p:extLst>
      <p:ext uri="{BB962C8B-B14F-4D97-AF65-F5344CB8AC3E}">
        <p14:creationId xmlns:p14="http://schemas.microsoft.com/office/powerpoint/2010/main" val="1644165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23146-C472-B143-A07A-C94AF2D26142}"/>
              </a:ext>
            </a:extLst>
          </p:cNvPr>
          <p:cNvSpPr>
            <a:spLocks noGrp="1"/>
          </p:cNvSpPr>
          <p:nvPr>
            <p:ph type="title"/>
          </p:nvPr>
        </p:nvSpPr>
        <p:spPr/>
        <p:txBody>
          <a:bodyPr/>
          <a:lstStyle/>
          <a:p>
            <a:r>
              <a:rPr lang="en-US"/>
              <a:t>Data with high autocorrelation</a:t>
            </a:r>
            <a:endParaRPr lang="vi-VN"/>
          </a:p>
        </p:txBody>
      </p:sp>
      <p:pic>
        <p:nvPicPr>
          <p:cNvPr id="5" name="Content Placeholder 4">
            <a:extLst>
              <a:ext uri="{FF2B5EF4-FFF2-40B4-BE49-F238E27FC236}">
                <a16:creationId xmlns:a16="http://schemas.microsoft.com/office/drawing/2014/main" id="{86CEF63B-B5A2-1D4C-9DA2-1B26C7BD8679}"/>
              </a:ext>
            </a:extLst>
          </p:cNvPr>
          <p:cNvPicPr>
            <a:picLocks noGrp="1" noChangeAspect="1"/>
          </p:cNvPicPr>
          <p:nvPr>
            <p:ph idx="1"/>
          </p:nvPr>
        </p:nvPicPr>
        <p:blipFill>
          <a:blip r:embed="rId2"/>
          <a:stretch>
            <a:fillRect/>
          </a:stretch>
        </p:blipFill>
        <p:spPr>
          <a:xfrm>
            <a:off x="421616" y="2133943"/>
            <a:ext cx="7886700" cy="3174314"/>
          </a:xfrm>
          <a:prstGeom prst="rect">
            <a:avLst/>
          </a:prstGeom>
        </p:spPr>
      </p:pic>
      <p:sp>
        <p:nvSpPr>
          <p:cNvPr id="4" name="Slide Number Placeholder 3">
            <a:extLst>
              <a:ext uri="{FF2B5EF4-FFF2-40B4-BE49-F238E27FC236}">
                <a16:creationId xmlns:a16="http://schemas.microsoft.com/office/drawing/2014/main" id="{FC085428-4279-3D49-B58C-9F47E027DF88}"/>
              </a:ext>
            </a:extLst>
          </p:cNvPr>
          <p:cNvSpPr>
            <a:spLocks noGrp="1"/>
          </p:cNvSpPr>
          <p:nvPr>
            <p:ph type="sldNum" sz="quarter" idx="12"/>
          </p:nvPr>
        </p:nvSpPr>
        <p:spPr/>
        <p:txBody>
          <a:bodyPr/>
          <a:lstStyle/>
          <a:p>
            <a:fld id="{A02EBBDA-6239-48A4-BF42-145536EAE284}" type="slidenum">
              <a:rPr lang="en-US" smtClean="0"/>
              <a:pPr/>
              <a:t>45</a:t>
            </a:fld>
            <a:endParaRPr lang="en-US"/>
          </a:p>
        </p:txBody>
      </p:sp>
    </p:spTree>
    <p:extLst>
      <p:ext uri="{BB962C8B-B14F-4D97-AF65-F5344CB8AC3E}">
        <p14:creationId xmlns:p14="http://schemas.microsoft.com/office/powerpoint/2010/main" val="2576992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7796-B9BD-3A45-BF33-55D4E2B6FB9D}"/>
              </a:ext>
            </a:extLst>
          </p:cNvPr>
          <p:cNvSpPr>
            <a:spLocks noGrp="1"/>
          </p:cNvSpPr>
          <p:nvPr>
            <p:ph type="title"/>
          </p:nvPr>
        </p:nvSpPr>
        <p:spPr/>
        <p:txBody>
          <a:bodyPr/>
          <a:lstStyle/>
          <a:p>
            <a:r>
              <a:rPr lang="en-US"/>
              <a:t>Sinusoidal data</a:t>
            </a:r>
            <a:endParaRPr lang="vi-VN"/>
          </a:p>
        </p:txBody>
      </p:sp>
      <p:pic>
        <p:nvPicPr>
          <p:cNvPr id="5" name="Content Placeholder 4">
            <a:extLst>
              <a:ext uri="{FF2B5EF4-FFF2-40B4-BE49-F238E27FC236}">
                <a16:creationId xmlns:a16="http://schemas.microsoft.com/office/drawing/2014/main" id="{7309447D-D1F6-1B4F-9EAF-0169268E6828}"/>
              </a:ext>
            </a:extLst>
          </p:cNvPr>
          <p:cNvPicPr>
            <a:picLocks noGrp="1" noChangeAspect="1"/>
          </p:cNvPicPr>
          <p:nvPr>
            <p:ph idx="1"/>
          </p:nvPr>
        </p:nvPicPr>
        <p:blipFill>
          <a:blip r:embed="rId2"/>
          <a:stretch>
            <a:fillRect/>
          </a:stretch>
        </p:blipFill>
        <p:spPr>
          <a:xfrm>
            <a:off x="628650" y="2132425"/>
            <a:ext cx="7886700" cy="3126551"/>
          </a:xfrm>
          <a:prstGeom prst="rect">
            <a:avLst/>
          </a:prstGeom>
        </p:spPr>
      </p:pic>
      <p:sp>
        <p:nvSpPr>
          <p:cNvPr id="4" name="Slide Number Placeholder 3">
            <a:extLst>
              <a:ext uri="{FF2B5EF4-FFF2-40B4-BE49-F238E27FC236}">
                <a16:creationId xmlns:a16="http://schemas.microsoft.com/office/drawing/2014/main" id="{597A6789-5258-FC42-A01E-E9477D650FAC}"/>
              </a:ext>
            </a:extLst>
          </p:cNvPr>
          <p:cNvSpPr>
            <a:spLocks noGrp="1"/>
          </p:cNvSpPr>
          <p:nvPr>
            <p:ph type="sldNum" sz="quarter" idx="12"/>
          </p:nvPr>
        </p:nvSpPr>
        <p:spPr/>
        <p:txBody>
          <a:bodyPr/>
          <a:lstStyle/>
          <a:p>
            <a:fld id="{A02EBBDA-6239-48A4-BF42-145536EAE284}" type="slidenum">
              <a:rPr lang="en-US" smtClean="0"/>
              <a:pPr/>
              <a:t>46</a:t>
            </a:fld>
            <a:endParaRPr lang="en-US"/>
          </a:p>
        </p:txBody>
      </p:sp>
    </p:spTree>
    <p:extLst>
      <p:ext uri="{BB962C8B-B14F-4D97-AF65-F5344CB8AC3E}">
        <p14:creationId xmlns:p14="http://schemas.microsoft.com/office/powerpoint/2010/main" val="4026613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D14A-2366-C249-B62C-3D87D1DA9977}"/>
              </a:ext>
            </a:extLst>
          </p:cNvPr>
          <p:cNvSpPr>
            <a:spLocks noGrp="1"/>
          </p:cNvSpPr>
          <p:nvPr>
            <p:ph type="title"/>
          </p:nvPr>
        </p:nvSpPr>
        <p:spPr/>
        <p:txBody>
          <a:bodyPr/>
          <a:lstStyle/>
          <a:p>
            <a:r>
              <a:rPr lang="en-US" dirty="0"/>
              <a:t>Contour plots</a:t>
            </a:r>
            <a:endParaRPr lang="vi-VN" dirty="0"/>
          </a:p>
        </p:txBody>
      </p:sp>
      <p:sp>
        <p:nvSpPr>
          <p:cNvPr id="3" name="Content Placeholder 2">
            <a:extLst>
              <a:ext uri="{FF2B5EF4-FFF2-40B4-BE49-F238E27FC236}">
                <a16:creationId xmlns:a16="http://schemas.microsoft.com/office/drawing/2014/main" id="{08DECE21-CBD5-074F-B650-FA9F5E0CB1BE}"/>
              </a:ext>
            </a:extLst>
          </p:cNvPr>
          <p:cNvSpPr>
            <a:spLocks noGrp="1"/>
          </p:cNvSpPr>
          <p:nvPr>
            <p:ph idx="1"/>
          </p:nvPr>
        </p:nvSpPr>
        <p:spPr/>
        <p:txBody>
          <a:bodyPr/>
          <a:lstStyle/>
          <a:p>
            <a:r>
              <a:rPr lang="en-US" dirty="0"/>
              <a:t>show a three-dimensional surface on a two-dimensional plane. Contour lines indicate elevations that are the same</a:t>
            </a:r>
          </a:p>
          <a:p>
            <a:r>
              <a:rPr lang="en-US" dirty="0"/>
              <a:t>The contour plot is used to answer the question</a:t>
            </a:r>
          </a:p>
          <a:p>
            <a:pPr lvl="1"/>
            <a:r>
              <a:rPr lang="en-US" dirty="0"/>
              <a:t>How does Z change as a function of X and Y?</a:t>
            </a:r>
          </a:p>
          <a:p>
            <a:endParaRPr lang="vi-VN" dirty="0"/>
          </a:p>
        </p:txBody>
      </p:sp>
      <p:sp>
        <p:nvSpPr>
          <p:cNvPr id="4" name="Slide Number Placeholder 3">
            <a:extLst>
              <a:ext uri="{FF2B5EF4-FFF2-40B4-BE49-F238E27FC236}">
                <a16:creationId xmlns:a16="http://schemas.microsoft.com/office/drawing/2014/main" id="{29506992-0D0B-1049-8C36-9552FF9BED78}"/>
              </a:ext>
            </a:extLst>
          </p:cNvPr>
          <p:cNvSpPr>
            <a:spLocks noGrp="1"/>
          </p:cNvSpPr>
          <p:nvPr>
            <p:ph type="sldNum" sz="quarter" idx="12"/>
          </p:nvPr>
        </p:nvSpPr>
        <p:spPr/>
        <p:txBody>
          <a:bodyPr/>
          <a:lstStyle/>
          <a:p>
            <a:fld id="{A02EBBDA-6239-48A4-BF42-145536EAE284}" type="slidenum">
              <a:rPr lang="en-US" smtClean="0"/>
              <a:pPr/>
              <a:t>47</a:t>
            </a:fld>
            <a:endParaRPr lang="en-US"/>
          </a:p>
        </p:txBody>
      </p:sp>
      <p:pic>
        <p:nvPicPr>
          <p:cNvPr id="5" name="Picture 4">
            <a:extLst>
              <a:ext uri="{FF2B5EF4-FFF2-40B4-BE49-F238E27FC236}">
                <a16:creationId xmlns:a16="http://schemas.microsoft.com/office/drawing/2014/main" id="{07832337-E6BA-F642-B2D0-560B50270E63}"/>
              </a:ext>
            </a:extLst>
          </p:cNvPr>
          <p:cNvPicPr>
            <a:picLocks noChangeAspect="1"/>
          </p:cNvPicPr>
          <p:nvPr/>
        </p:nvPicPr>
        <p:blipFill>
          <a:blip r:embed="rId2"/>
          <a:stretch>
            <a:fillRect/>
          </a:stretch>
        </p:blipFill>
        <p:spPr>
          <a:xfrm>
            <a:off x="2866400" y="3168275"/>
            <a:ext cx="3411199" cy="3098382"/>
          </a:xfrm>
          <a:prstGeom prst="rect">
            <a:avLst/>
          </a:prstGeom>
        </p:spPr>
      </p:pic>
    </p:spTree>
    <p:extLst>
      <p:ext uri="{BB962C8B-B14F-4D97-AF65-F5344CB8AC3E}">
        <p14:creationId xmlns:p14="http://schemas.microsoft.com/office/powerpoint/2010/main" val="748356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9B75-CE89-B349-93CC-5E06EFBCC79B}"/>
              </a:ext>
            </a:extLst>
          </p:cNvPr>
          <p:cNvSpPr>
            <a:spLocks noGrp="1"/>
          </p:cNvSpPr>
          <p:nvPr>
            <p:ph type="title"/>
          </p:nvPr>
        </p:nvSpPr>
        <p:spPr/>
        <p:txBody>
          <a:bodyPr/>
          <a:lstStyle/>
          <a:p>
            <a:r>
              <a:rPr lang="vi-VN"/>
              <a:t>Demo</a:t>
            </a:r>
          </a:p>
        </p:txBody>
      </p:sp>
      <p:sp>
        <p:nvSpPr>
          <p:cNvPr id="3" name="Content Placeholder 2">
            <a:extLst>
              <a:ext uri="{FF2B5EF4-FFF2-40B4-BE49-F238E27FC236}">
                <a16:creationId xmlns:a16="http://schemas.microsoft.com/office/drawing/2014/main" id="{1C79F20A-81DC-7B47-B8E8-27331215C1E8}"/>
              </a:ext>
            </a:extLst>
          </p:cNvPr>
          <p:cNvSpPr>
            <a:spLocks noGrp="1"/>
          </p:cNvSpPr>
          <p:nvPr>
            <p:ph idx="1"/>
          </p:nvPr>
        </p:nvSpPr>
        <p:spPr/>
        <p:txBody>
          <a:bodyPr/>
          <a:lstStyle/>
          <a:p>
            <a:endParaRPr lang="vi-VN"/>
          </a:p>
        </p:txBody>
      </p:sp>
      <p:sp>
        <p:nvSpPr>
          <p:cNvPr id="4" name="Slide Number Placeholder 3">
            <a:extLst>
              <a:ext uri="{FF2B5EF4-FFF2-40B4-BE49-F238E27FC236}">
                <a16:creationId xmlns:a16="http://schemas.microsoft.com/office/drawing/2014/main" id="{11D7F3B6-56CB-EF40-95E2-F27C9013213D}"/>
              </a:ext>
            </a:extLst>
          </p:cNvPr>
          <p:cNvSpPr>
            <a:spLocks noGrp="1"/>
          </p:cNvSpPr>
          <p:nvPr>
            <p:ph type="sldNum" sz="quarter" idx="12"/>
          </p:nvPr>
        </p:nvSpPr>
        <p:spPr/>
        <p:txBody>
          <a:bodyPr/>
          <a:lstStyle/>
          <a:p>
            <a:fld id="{A02EBBDA-6239-48A4-BF42-145536EAE284}" type="slidenum">
              <a:rPr lang="en-US" smtClean="0"/>
              <a:pPr/>
              <a:t>48</a:t>
            </a:fld>
            <a:endParaRPr lang="en-US"/>
          </a:p>
        </p:txBody>
      </p:sp>
    </p:spTree>
    <p:extLst>
      <p:ext uri="{BB962C8B-B14F-4D97-AF65-F5344CB8AC3E}">
        <p14:creationId xmlns:p14="http://schemas.microsoft.com/office/powerpoint/2010/main" val="61479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CBD642-46CE-DA49-B8ED-704A34EC26A0}"/>
              </a:ext>
            </a:extLst>
          </p:cNvPr>
          <p:cNvSpPr>
            <a:spLocks noGrp="1"/>
          </p:cNvSpPr>
          <p:nvPr>
            <p:ph type="title"/>
          </p:nvPr>
        </p:nvSpPr>
        <p:spPr/>
        <p:txBody>
          <a:bodyPr>
            <a:normAutofit/>
          </a:bodyPr>
          <a:lstStyle/>
          <a:p>
            <a:r>
              <a:rPr lang="vi-VN" sz="2800" dirty="0">
                <a:solidFill>
                  <a:srgbClr val="FF0000"/>
                </a:solidFill>
              </a:rPr>
              <a:t>Identifing and understanding groups</a:t>
            </a:r>
          </a:p>
        </p:txBody>
      </p:sp>
      <p:sp>
        <p:nvSpPr>
          <p:cNvPr id="5" name="Text Placeholder 4">
            <a:extLst>
              <a:ext uri="{FF2B5EF4-FFF2-40B4-BE49-F238E27FC236}">
                <a16:creationId xmlns:a16="http://schemas.microsoft.com/office/drawing/2014/main" id="{A2B29A33-576A-574D-9C8D-7D3C9DAB96F3}"/>
              </a:ext>
            </a:extLst>
          </p:cNvPr>
          <p:cNvSpPr>
            <a:spLocks noGrp="1"/>
          </p:cNvSpPr>
          <p:nvPr>
            <p:ph type="body" idx="1"/>
          </p:nvPr>
        </p:nvSpPr>
        <p:spPr/>
        <p:txBody>
          <a:bodyPr/>
          <a:lstStyle/>
          <a:p>
            <a:r>
              <a:rPr lang="vi-VN" dirty="0">
                <a:solidFill>
                  <a:srgbClr val="FF0000"/>
                </a:solidFill>
              </a:rPr>
              <a:t>Clustering Methods in Exploratory Analysis</a:t>
            </a:r>
            <a:endParaRPr lang="vi-VN" dirty="0"/>
          </a:p>
        </p:txBody>
      </p:sp>
      <p:sp>
        <p:nvSpPr>
          <p:cNvPr id="2" name="Slide Number Placeholder 1">
            <a:extLst>
              <a:ext uri="{FF2B5EF4-FFF2-40B4-BE49-F238E27FC236}">
                <a16:creationId xmlns:a16="http://schemas.microsoft.com/office/drawing/2014/main" id="{4609A815-1706-6B4B-B021-CB54E887FD7A}"/>
              </a:ext>
            </a:extLst>
          </p:cNvPr>
          <p:cNvSpPr>
            <a:spLocks noGrp="1"/>
          </p:cNvSpPr>
          <p:nvPr>
            <p:ph type="sldNum" sz="quarter" idx="12"/>
          </p:nvPr>
        </p:nvSpPr>
        <p:spPr/>
        <p:txBody>
          <a:bodyPr/>
          <a:lstStyle/>
          <a:p>
            <a:fld id="{A02EBBDA-6239-48A4-BF42-145536EAE284}" type="slidenum">
              <a:rPr lang="en-US" smtClean="0"/>
              <a:t>49</a:t>
            </a:fld>
            <a:endParaRPr lang="en-US"/>
          </a:p>
        </p:txBody>
      </p:sp>
    </p:spTree>
    <p:extLst>
      <p:ext uri="{BB962C8B-B14F-4D97-AF65-F5344CB8AC3E}">
        <p14:creationId xmlns:p14="http://schemas.microsoft.com/office/powerpoint/2010/main" val="1463181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CE16-D0AA-1440-B643-7DE1442D7C77}"/>
              </a:ext>
            </a:extLst>
          </p:cNvPr>
          <p:cNvSpPr>
            <a:spLocks noGrp="1"/>
          </p:cNvSpPr>
          <p:nvPr>
            <p:ph type="title"/>
          </p:nvPr>
        </p:nvSpPr>
        <p:spPr/>
        <p:txBody>
          <a:bodyPr/>
          <a:lstStyle/>
          <a:p>
            <a:r>
              <a:rPr lang="vi-VN" dirty="0"/>
              <a:t>Motivation</a:t>
            </a:r>
          </a:p>
        </p:txBody>
      </p:sp>
      <p:sp>
        <p:nvSpPr>
          <p:cNvPr id="3" name="Content Placeholder 2">
            <a:extLst>
              <a:ext uri="{FF2B5EF4-FFF2-40B4-BE49-F238E27FC236}">
                <a16:creationId xmlns:a16="http://schemas.microsoft.com/office/drawing/2014/main" id="{1B1E4F17-8D88-9C4D-8675-2C3C79B16201}"/>
              </a:ext>
            </a:extLst>
          </p:cNvPr>
          <p:cNvSpPr>
            <a:spLocks noGrp="1"/>
          </p:cNvSpPr>
          <p:nvPr>
            <p:ph idx="1"/>
          </p:nvPr>
        </p:nvSpPr>
        <p:spPr/>
        <p:txBody>
          <a:bodyPr>
            <a:normAutofit/>
          </a:bodyPr>
          <a:lstStyle/>
          <a:p>
            <a:r>
              <a:rPr lang="en-US" dirty="0"/>
              <a:t>Before making inferences from data it is essential to examine all your variables.</a:t>
            </a:r>
          </a:p>
          <a:p>
            <a:pPr lvl="1"/>
            <a:r>
              <a:rPr lang="en-US" dirty="0"/>
              <a:t>To understand your data </a:t>
            </a:r>
          </a:p>
          <a:p>
            <a:r>
              <a:rPr lang="en-US" dirty="0"/>
              <a:t>Why?</a:t>
            </a:r>
          </a:p>
          <a:p>
            <a:pPr lvl="1"/>
            <a:r>
              <a:rPr lang="en-US" dirty="0"/>
              <a:t>To listen to the data:</a:t>
            </a:r>
          </a:p>
          <a:p>
            <a:pPr lvl="1"/>
            <a:r>
              <a:rPr lang="en-US" dirty="0"/>
              <a:t>to catch mistakes</a:t>
            </a:r>
          </a:p>
          <a:p>
            <a:pPr lvl="1"/>
            <a:r>
              <a:rPr lang="en-US" dirty="0"/>
              <a:t>to see patterns in the data</a:t>
            </a:r>
          </a:p>
          <a:p>
            <a:pPr lvl="1"/>
            <a:r>
              <a:rPr lang="en-US" dirty="0"/>
              <a:t>to find violations of statistical assumptions</a:t>
            </a:r>
          </a:p>
          <a:p>
            <a:pPr lvl="1"/>
            <a:r>
              <a:rPr lang="en-US" dirty="0"/>
              <a:t>to generate hypotheses</a:t>
            </a:r>
          </a:p>
          <a:p>
            <a:pPr lvl="1"/>
            <a:r>
              <a:rPr lang="en-US" dirty="0"/>
              <a:t>…and because if you don’t, you will have trouble later</a:t>
            </a:r>
          </a:p>
          <a:p>
            <a:endParaRPr lang="en-US" dirty="0"/>
          </a:p>
          <a:p>
            <a:endParaRPr lang="vi-VN" dirty="0"/>
          </a:p>
        </p:txBody>
      </p:sp>
      <p:sp>
        <p:nvSpPr>
          <p:cNvPr id="4" name="Slide Number Placeholder 3">
            <a:extLst>
              <a:ext uri="{FF2B5EF4-FFF2-40B4-BE49-F238E27FC236}">
                <a16:creationId xmlns:a16="http://schemas.microsoft.com/office/drawing/2014/main" id="{100F37F3-7FC9-694F-BAB6-542F4A3E4151}"/>
              </a:ext>
            </a:extLst>
          </p:cNvPr>
          <p:cNvSpPr>
            <a:spLocks noGrp="1"/>
          </p:cNvSpPr>
          <p:nvPr>
            <p:ph type="sldNum" sz="quarter" idx="12"/>
          </p:nvPr>
        </p:nvSpPr>
        <p:spPr/>
        <p:txBody>
          <a:bodyPr/>
          <a:lstStyle/>
          <a:p>
            <a:fld id="{A02EBBDA-6239-48A4-BF42-145536EAE284}" type="slidenum">
              <a:rPr lang="en-US" smtClean="0"/>
              <a:t>5</a:t>
            </a:fld>
            <a:endParaRPr lang="en-US"/>
          </a:p>
        </p:txBody>
      </p:sp>
      <p:pic>
        <p:nvPicPr>
          <p:cNvPr id="5" name="Picture 4">
            <a:extLst>
              <a:ext uri="{FF2B5EF4-FFF2-40B4-BE49-F238E27FC236}">
                <a16:creationId xmlns:a16="http://schemas.microsoft.com/office/drawing/2014/main" id="{13971E91-AE14-E348-BD02-C92CE3011F28}"/>
              </a:ext>
            </a:extLst>
          </p:cNvPr>
          <p:cNvPicPr>
            <a:picLocks noChangeAspect="1"/>
          </p:cNvPicPr>
          <p:nvPr/>
        </p:nvPicPr>
        <p:blipFill>
          <a:blip r:embed="rId3"/>
          <a:stretch>
            <a:fillRect/>
          </a:stretch>
        </p:blipFill>
        <p:spPr>
          <a:xfrm>
            <a:off x="1129221" y="4582362"/>
            <a:ext cx="6745857" cy="1922569"/>
          </a:xfrm>
          <a:prstGeom prst="rect">
            <a:avLst/>
          </a:prstGeom>
        </p:spPr>
      </p:pic>
    </p:spTree>
    <p:extLst>
      <p:ext uri="{BB962C8B-B14F-4D97-AF65-F5344CB8AC3E}">
        <p14:creationId xmlns:p14="http://schemas.microsoft.com/office/powerpoint/2010/main" val="191146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5F9903-D441-D547-9D28-5529C3167BE6}"/>
              </a:ext>
            </a:extLst>
          </p:cNvPr>
          <p:cNvSpPr>
            <a:spLocks noGrp="1"/>
          </p:cNvSpPr>
          <p:nvPr>
            <p:ph type="title"/>
          </p:nvPr>
        </p:nvSpPr>
        <p:spPr/>
        <p:txBody>
          <a:bodyPr/>
          <a:lstStyle/>
          <a:p>
            <a:r>
              <a:rPr lang="vi-VN" dirty="0"/>
              <a:t>Motivation</a:t>
            </a:r>
          </a:p>
        </p:txBody>
      </p:sp>
      <p:sp>
        <p:nvSpPr>
          <p:cNvPr id="6" name="Content Placeholder 5">
            <a:extLst>
              <a:ext uri="{FF2B5EF4-FFF2-40B4-BE49-F238E27FC236}">
                <a16:creationId xmlns:a16="http://schemas.microsoft.com/office/drawing/2014/main" id="{F69B29F1-FD7C-1146-9BFA-D863B85A9E0A}"/>
              </a:ext>
            </a:extLst>
          </p:cNvPr>
          <p:cNvSpPr>
            <a:spLocks noGrp="1"/>
          </p:cNvSpPr>
          <p:nvPr>
            <p:ph idx="1"/>
          </p:nvPr>
        </p:nvSpPr>
        <p:spPr/>
        <p:txBody>
          <a:bodyPr/>
          <a:lstStyle/>
          <a:p>
            <a:r>
              <a:rPr lang="en-US" dirty="0"/>
              <a:t>Decomposing a data set into simpler subsets helps make sense of the entire collection of observations</a:t>
            </a:r>
          </a:p>
          <a:p>
            <a:pPr lvl="1"/>
            <a:r>
              <a:rPr lang="en-US" dirty="0"/>
              <a:t>uncover relationships in the data such as groups of consumers who buy certain combinations of products</a:t>
            </a:r>
          </a:p>
          <a:p>
            <a:pPr lvl="1"/>
            <a:r>
              <a:rPr lang="en-US" dirty="0"/>
              <a:t>identify rules from the data</a:t>
            </a:r>
          </a:p>
          <a:p>
            <a:pPr lvl="1"/>
            <a:r>
              <a:rPr lang="en-US" dirty="0"/>
              <a:t>discover observations dissimilar from those in the major identified groups (possible errors or anomalies)</a:t>
            </a:r>
          </a:p>
          <a:p>
            <a:pPr lvl="1"/>
            <a:endParaRPr lang="en-US" dirty="0"/>
          </a:p>
          <a:p>
            <a:pPr lvl="1"/>
            <a:endParaRPr lang="en-US" dirty="0"/>
          </a:p>
          <a:p>
            <a:endParaRPr lang="vi-VN" dirty="0"/>
          </a:p>
        </p:txBody>
      </p:sp>
      <p:sp>
        <p:nvSpPr>
          <p:cNvPr id="4" name="Slide Number Placeholder 3">
            <a:extLst>
              <a:ext uri="{FF2B5EF4-FFF2-40B4-BE49-F238E27FC236}">
                <a16:creationId xmlns:a16="http://schemas.microsoft.com/office/drawing/2014/main" id="{F4E2B8AC-C528-824A-A3D5-B82406FBD17B}"/>
              </a:ext>
            </a:extLst>
          </p:cNvPr>
          <p:cNvSpPr>
            <a:spLocks noGrp="1"/>
          </p:cNvSpPr>
          <p:nvPr>
            <p:ph type="sldNum" sz="quarter" idx="12"/>
          </p:nvPr>
        </p:nvSpPr>
        <p:spPr/>
        <p:txBody>
          <a:bodyPr/>
          <a:lstStyle/>
          <a:p>
            <a:fld id="{A02EBBDA-6239-48A4-BF42-145536EAE284}" type="slidenum">
              <a:rPr lang="en-US" smtClean="0"/>
              <a:t>50</a:t>
            </a:fld>
            <a:endParaRPr lang="en-US"/>
          </a:p>
        </p:txBody>
      </p:sp>
    </p:spTree>
    <p:extLst>
      <p:ext uri="{BB962C8B-B14F-4D97-AF65-F5344CB8AC3E}">
        <p14:creationId xmlns:p14="http://schemas.microsoft.com/office/powerpoint/2010/main" val="2423983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2CE5D-F2CA-D24F-9810-C2AD4E1A5510}"/>
              </a:ext>
            </a:extLst>
          </p:cNvPr>
          <p:cNvSpPr>
            <a:spLocks noGrp="1"/>
          </p:cNvSpPr>
          <p:nvPr>
            <p:ph type="title"/>
          </p:nvPr>
        </p:nvSpPr>
        <p:spPr/>
        <p:txBody>
          <a:bodyPr/>
          <a:lstStyle/>
          <a:p>
            <a:r>
              <a:rPr lang="vi-VN" dirty="0"/>
              <a:t>Clustering</a:t>
            </a:r>
          </a:p>
        </p:txBody>
      </p:sp>
      <p:sp>
        <p:nvSpPr>
          <p:cNvPr id="3" name="Content Placeholder 2">
            <a:extLst>
              <a:ext uri="{FF2B5EF4-FFF2-40B4-BE49-F238E27FC236}">
                <a16:creationId xmlns:a16="http://schemas.microsoft.com/office/drawing/2014/main" id="{63EE78D5-BB45-F245-B15A-AAE0E8AFBEF3}"/>
              </a:ext>
            </a:extLst>
          </p:cNvPr>
          <p:cNvSpPr>
            <a:spLocks noGrp="1"/>
          </p:cNvSpPr>
          <p:nvPr>
            <p:ph idx="1"/>
          </p:nvPr>
        </p:nvSpPr>
        <p:spPr/>
        <p:txBody>
          <a:bodyPr/>
          <a:lstStyle/>
          <a:p>
            <a:r>
              <a:rPr lang="en-US" altLang="en-US" dirty="0"/>
              <a:t>A way of grouping together data samples that are </a:t>
            </a:r>
            <a:r>
              <a:rPr lang="en-US" altLang="en-US" b="1" i="1" dirty="0"/>
              <a:t>similar</a:t>
            </a:r>
            <a:r>
              <a:rPr lang="en-US" altLang="en-US" dirty="0"/>
              <a:t> in some way - according to some criteria</a:t>
            </a:r>
          </a:p>
          <a:p>
            <a:r>
              <a:rPr lang="en-US" altLang="en-US" dirty="0"/>
              <a:t>A form of </a:t>
            </a:r>
            <a:r>
              <a:rPr lang="en-US" altLang="en-US" b="1" i="1" dirty="0"/>
              <a:t>unsupervised learning</a:t>
            </a:r>
            <a:r>
              <a:rPr lang="en-US" altLang="en-US" dirty="0"/>
              <a:t> – you generally don’t have examples demonstrating how the data </a:t>
            </a:r>
            <a:r>
              <a:rPr lang="en-US" altLang="en-US" i="1" dirty="0"/>
              <a:t>should</a:t>
            </a:r>
            <a:r>
              <a:rPr lang="en-US" altLang="en-US" dirty="0"/>
              <a:t> be grouped together</a:t>
            </a:r>
          </a:p>
          <a:p>
            <a:endParaRPr lang="vi-VN" dirty="0"/>
          </a:p>
        </p:txBody>
      </p:sp>
      <p:sp>
        <p:nvSpPr>
          <p:cNvPr id="4" name="Slide Number Placeholder 3">
            <a:extLst>
              <a:ext uri="{FF2B5EF4-FFF2-40B4-BE49-F238E27FC236}">
                <a16:creationId xmlns:a16="http://schemas.microsoft.com/office/drawing/2014/main" id="{AAF4FDCD-7C8F-C744-A627-2F320B17A782}"/>
              </a:ext>
            </a:extLst>
          </p:cNvPr>
          <p:cNvSpPr>
            <a:spLocks noGrp="1"/>
          </p:cNvSpPr>
          <p:nvPr>
            <p:ph type="sldNum" sz="quarter" idx="12"/>
          </p:nvPr>
        </p:nvSpPr>
        <p:spPr/>
        <p:txBody>
          <a:bodyPr/>
          <a:lstStyle/>
          <a:p>
            <a:fld id="{A02EBBDA-6239-48A4-BF42-145536EAE284}" type="slidenum">
              <a:rPr lang="en-US" smtClean="0"/>
              <a:pPr/>
              <a:t>51</a:t>
            </a:fld>
            <a:endParaRPr lang="en-US"/>
          </a:p>
        </p:txBody>
      </p:sp>
      <p:pic>
        <p:nvPicPr>
          <p:cNvPr id="5" name="Picture 4">
            <a:extLst>
              <a:ext uri="{FF2B5EF4-FFF2-40B4-BE49-F238E27FC236}">
                <a16:creationId xmlns:a16="http://schemas.microsoft.com/office/drawing/2014/main" id="{7F05F0FF-1AAF-4442-BD18-07E576B9AC4C}"/>
              </a:ext>
            </a:extLst>
          </p:cNvPr>
          <p:cNvPicPr>
            <a:picLocks noChangeAspect="1"/>
          </p:cNvPicPr>
          <p:nvPr/>
        </p:nvPicPr>
        <p:blipFill>
          <a:blip r:embed="rId2"/>
          <a:stretch>
            <a:fillRect/>
          </a:stretch>
        </p:blipFill>
        <p:spPr>
          <a:xfrm>
            <a:off x="2717274" y="3248036"/>
            <a:ext cx="3709451" cy="3609964"/>
          </a:xfrm>
          <a:prstGeom prst="rect">
            <a:avLst/>
          </a:prstGeom>
        </p:spPr>
      </p:pic>
    </p:spTree>
    <p:extLst>
      <p:ext uri="{BB962C8B-B14F-4D97-AF65-F5344CB8AC3E}">
        <p14:creationId xmlns:p14="http://schemas.microsoft.com/office/powerpoint/2010/main" val="725364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9E31BA-EB5C-0B4D-B2E5-19464E04F062}"/>
              </a:ext>
            </a:extLst>
          </p:cNvPr>
          <p:cNvSpPr>
            <a:spLocks noGrp="1"/>
          </p:cNvSpPr>
          <p:nvPr>
            <p:ph type="title"/>
          </p:nvPr>
        </p:nvSpPr>
        <p:spPr/>
        <p:txBody>
          <a:bodyPr>
            <a:normAutofit fontScale="90000"/>
          </a:bodyPr>
          <a:lstStyle/>
          <a:p>
            <a:r>
              <a:rPr lang="en-US" sz="3200" dirty="0"/>
              <a:t>Can we find things that are close together?</a:t>
            </a:r>
            <a:endParaRPr lang="vi-VN" sz="3200" dirty="0"/>
          </a:p>
        </p:txBody>
      </p:sp>
      <p:sp>
        <p:nvSpPr>
          <p:cNvPr id="5" name="Content Placeholder 4">
            <a:extLst>
              <a:ext uri="{FF2B5EF4-FFF2-40B4-BE49-F238E27FC236}">
                <a16:creationId xmlns:a16="http://schemas.microsoft.com/office/drawing/2014/main" id="{DF8F3D89-2C61-1549-93B7-8298D70474AF}"/>
              </a:ext>
            </a:extLst>
          </p:cNvPr>
          <p:cNvSpPr>
            <a:spLocks noGrp="1"/>
          </p:cNvSpPr>
          <p:nvPr>
            <p:ph idx="1"/>
          </p:nvPr>
        </p:nvSpPr>
        <p:spPr/>
        <p:txBody>
          <a:bodyPr/>
          <a:lstStyle/>
          <a:p>
            <a:r>
              <a:rPr lang="en-US"/>
              <a:t>Clustering organizes things that are close into groups</a:t>
            </a:r>
          </a:p>
          <a:p>
            <a:pPr lvl="1"/>
            <a:r>
              <a:rPr lang="en-US"/>
              <a:t>How do we define close?</a:t>
            </a:r>
          </a:p>
          <a:p>
            <a:pPr lvl="1"/>
            <a:r>
              <a:rPr lang="en-US"/>
              <a:t>How do we group things?</a:t>
            </a:r>
          </a:p>
          <a:p>
            <a:pPr lvl="1"/>
            <a:r>
              <a:rPr lang="en-US"/>
              <a:t>How do we visualize the grouping?</a:t>
            </a:r>
          </a:p>
          <a:p>
            <a:pPr lvl="1"/>
            <a:r>
              <a:rPr lang="en-US"/>
              <a:t>How do we interpret the grouping?</a:t>
            </a:r>
            <a:endParaRPr lang="en-US" dirty="0"/>
          </a:p>
        </p:txBody>
      </p:sp>
      <p:sp>
        <p:nvSpPr>
          <p:cNvPr id="2" name="Slide Number Placeholder 1">
            <a:extLst>
              <a:ext uri="{FF2B5EF4-FFF2-40B4-BE49-F238E27FC236}">
                <a16:creationId xmlns:a16="http://schemas.microsoft.com/office/drawing/2014/main" id="{05D752D0-A8F8-814A-8D60-5CB6ABE1F765}"/>
              </a:ext>
            </a:extLst>
          </p:cNvPr>
          <p:cNvSpPr>
            <a:spLocks noGrp="1"/>
          </p:cNvSpPr>
          <p:nvPr>
            <p:ph type="sldNum" sz="quarter" idx="12"/>
          </p:nvPr>
        </p:nvSpPr>
        <p:spPr/>
        <p:txBody>
          <a:bodyPr/>
          <a:lstStyle/>
          <a:p>
            <a:fld id="{A02EBBDA-6239-48A4-BF42-145536EAE284}" type="slidenum">
              <a:rPr lang="en-US" smtClean="0"/>
              <a:pPr/>
              <a:t>52</a:t>
            </a:fld>
            <a:endParaRPr lang="en-US"/>
          </a:p>
        </p:txBody>
      </p:sp>
    </p:spTree>
    <p:extLst>
      <p:ext uri="{BB962C8B-B14F-4D97-AF65-F5344CB8AC3E}">
        <p14:creationId xmlns:p14="http://schemas.microsoft.com/office/powerpoint/2010/main" val="2029867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2B1F-93F4-454A-A46E-09E5EEB961BA}"/>
              </a:ext>
            </a:extLst>
          </p:cNvPr>
          <p:cNvSpPr>
            <a:spLocks noGrp="1"/>
          </p:cNvSpPr>
          <p:nvPr>
            <p:ph type="title"/>
          </p:nvPr>
        </p:nvSpPr>
        <p:spPr/>
        <p:txBody>
          <a:bodyPr/>
          <a:lstStyle/>
          <a:p>
            <a:r>
              <a:rPr lang="vi-VN" dirty="0"/>
              <a:t>Types of clustering</a:t>
            </a:r>
          </a:p>
        </p:txBody>
      </p:sp>
      <p:sp>
        <p:nvSpPr>
          <p:cNvPr id="3" name="Content Placeholder 2">
            <a:extLst>
              <a:ext uri="{FF2B5EF4-FFF2-40B4-BE49-F238E27FC236}">
                <a16:creationId xmlns:a16="http://schemas.microsoft.com/office/drawing/2014/main" id="{2DDBF3D2-D047-8D49-8D69-9BDE5B0BCEE3}"/>
              </a:ext>
            </a:extLst>
          </p:cNvPr>
          <p:cNvSpPr>
            <a:spLocks noGrp="1"/>
          </p:cNvSpPr>
          <p:nvPr>
            <p:ph idx="1"/>
          </p:nvPr>
        </p:nvSpPr>
        <p:spPr/>
        <p:txBody>
          <a:bodyPr/>
          <a:lstStyle/>
          <a:p>
            <a:r>
              <a:rPr lang="en-US" dirty="0"/>
              <a:t>Hierarchical clustering</a:t>
            </a:r>
          </a:p>
          <a:p>
            <a:r>
              <a:rPr lang="en-US" dirty="0"/>
              <a:t>Flat clustering</a:t>
            </a:r>
          </a:p>
        </p:txBody>
      </p:sp>
      <p:sp>
        <p:nvSpPr>
          <p:cNvPr id="4" name="Slide Number Placeholder 3">
            <a:extLst>
              <a:ext uri="{FF2B5EF4-FFF2-40B4-BE49-F238E27FC236}">
                <a16:creationId xmlns:a16="http://schemas.microsoft.com/office/drawing/2014/main" id="{84BB2CDA-0FEA-3E40-9975-2A3FABC20282}"/>
              </a:ext>
            </a:extLst>
          </p:cNvPr>
          <p:cNvSpPr>
            <a:spLocks noGrp="1"/>
          </p:cNvSpPr>
          <p:nvPr>
            <p:ph type="sldNum" sz="quarter" idx="12"/>
          </p:nvPr>
        </p:nvSpPr>
        <p:spPr/>
        <p:txBody>
          <a:bodyPr/>
          <a:lstStyle/>
          <a:p>
            <a:fld id="{A02EBBDA-6239-48A4-BF42-145536EAE284}" type="slidenum">
              <a:rPr lang="en-US" smtClean="0"/>
              <a:t>53</a:t>
            </a:fld>
            <a:endParaRPr lang="en-US"/>
          </a:p>
        </p:txBody>
      </p:sp>
    </p:spTree>
    <p:extLst>
      <p:ext uri="{BB962C8B-B14F-4D97-AF65-F5344CB8AC3E}">
        <p14:creationId xmlns:p14="http://schemas.microsoft.com/office/powerpoint/2010/main" val="339465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CC92-2604-664E-AFB9-2315ECB7024D}"/>
              </a:ext>
            </a:extLst>
          </p:cNvPr>
          <p:cNvSpPr>
            <a:spLocks noGrp="1"/>
          </p:cNvSpPr>
          <p:nvPr>
            <p:ph type="title"/>
          </p:nvPr>
        </p:nvSpPr>
        <p:spPr/>
        <p:txBody>
          <a:bodyPr/>
          <a:lstStyle/>
          <a:p>
            <a:r>
              <a:rPr lang="en-US" dirty="0"/>
              <a:t>Hierarchical clustering</a:t>
            </a:r>
            <a:endParaRPr lang="vi-VN" dirty="0"/>
          </a:p>
        </p:txBody>
      </p:sp>
      <p:sp>
        <p:nvSpPr>
          <p:cNvPr id="3" name="Content Placeholder 2">
            <a:extLst>
              <a:ext uri="{FF2B5EF4-FFF2-40B4-BE49-F238E27FC236}">
                <a16:creationId xmlns:a16="http://schemas.microsoft.com/office/drawing/2014/main" id="{5F43ABBB-945F-454A-8D03-9FFFAF9C72C9}"/>
              </a:ext>
            </a:extLst>
          </p:cNvPr>
          <p:cNvSpPr>
            <a:spLocks noGrp="1"/>
          </p:cNvSpPr>
          <p:nvPr>
            <p:ph idx="1"/>
          </p:nvPr>
        </p:nvSpPr>
        <p:spPr/>
        <p:txBody>
          <a:bodyPr>
            <a:normAutofit/>
          </a:bodyPr>
          <a:lstStyle/>
          <a:p>
            <a:r>
              <a:rPr lang="en-US" dirty="0"/>
              <a:t>An agglomerative approach</a:t>
            </a:r>
          </a:p>
          <a:p>
            <a:pPr lvl="1"/>
            <a:r>
              <a:rPr lang="en-US" dirty="0"/>
              <a:t>Find closest two things</a:t>
            </a:r>
          </a:p>
          <a:p>
            <a:pPr lvl="1"/>
            <a:r>
              <a:rPr lang="en-US" dirty="0"/>
              <a:t>Put them together</a:t>
            </a:r>
          </a:p>
          <a:p>
            <a:pPr lvl="1"/>
            <a:r>
              <a:rPr lang="en-US" dirty="0"/>
              <a:t>Find next closest</a:t>
            </a:r>
          </a:p>
          <a:p>
            <a:r>
              <a:rPr lang="en-US" dirty="0"/>
              <a:t>Requires</a:t>
            </a:r>
          </a:p>
          <a:p>
            <a:pPr lvl="1"/>
            <a:r>
              <a:rPr lang="en-US" dirty="0"/>
              <a:t>A defined distance</a:t>
            </a:r>
          </a:p>
          <a:p>
            <a:pPr lvl="1"/>
            <a:r>
              <a:rPr lang="en-US" dirty="0"/>
              <a:t>A merging approach</a:t>
            </a:r>
          </a:p>
          <a:p>
            <a:r>
              <a:rPr lang="en-US" dirty="0"/>
              <a:t>Produces</a:t>
            </a:r>
          </a:p>
          <a:p>
            <a:pPr lvl="1"/>
            <a:r>
              <a:rPr lang="en-US" dirty="0"/>
              <a:t>A tree showing how close things are to each other (dendrogram)</a:t>
            </a:r>
          </a:p>
          <a:p>
            <a:endParaRPr lang="vi-VN" dirty="0"/>
          </a:p>
        </p:txBody>
      </p:sp>
      <p:sp>
        <p:nvSpPr>
          <p:cNvPr id="4" name="Slide Number Placeholder 3">
            <a:extLst>
              <a:ext uri="{FF2B5EF4-FFF2-40B4-BE49-F238E27FC236}">
                <a16:creationId xmlns:a16="http://schemas.microsoft.com/office/drawing/2014/main" id="{97C4175C-C3D4-EF47-A562-10644CBD60C5}"/>
              </a:ext>
            </a:extLst>
          </p:cNvPr>
          <p:cNvSpPr>
            <a:spLocks noGrp="1"/>
          </p:cNvSpPr>
          <p:nvPr>
            <p:ph type="sldNum" sz="quarter" idx="12"/>
          </p:nvPr>
        </p:nvSpPr>
        <p:spPr/>
        <p:txBody>
          <a:bodyPr/>
          <a:lstStyle/>
          <a:p>
            <a:fld id="{A02EBBDA-6239-48A4-BF42-145536EAE284}" type="slidenum">
              <a:rPr lang="en-US" smtClean="0"/>
              <a:pPr/>
              <a:t>54</a:t>
            </a:fld>
            <a:endParaRPr lang="en-US"/>
          </a:p>
        </p:txBody>
      </p:sp>
      <p:pic>
        <p:nvPicPr>
          <p:cNvPr id="5" name="Picture 4">
            <a:extLst>
              <a:ext uri="{FF2B5EF4-FFF2-40B4-BE49-F238E27FC236}">
                <a16:creationId xmlns:a16="http://schemas.microsoft.com/office/drawing/2014/main" id="{15B361A8-0DE3-AB4B-A253-CFD6A735CE91}"/>
              </a:ext>
            </a:extLst>
          </p:cNvPr>
          <p:cNvPicPr>
            <a:picLocks noChangeAspect="1"/>
          </p:cNvPicPr>
          <p:nvPr/>
        </p:nvPicPr>
        <p:blipFill>
          <a:blip r:embed="rId2"/>
          <a:stretch>
            <a:fillRect/>
          </a:stretch>
        </p:blipFill>
        <p:spPr>
          <a:xfrm>
            <a:off x="1897334" y="4948760"/>
            <a:ext cx="5349332" cy="1677264"/>
          </a:xfrm>
          <a:prstGeom prst="rect">
            <a:avLst/>
          </a:prstGeom>
        </p:spPr>
      </p:pic>
    </p:spTree>
    <p:extLst>
      <p:ext uri="{BB962C8B-B14F-4D97-AF65-F5344CB8AC3E}">
        <p14:creationId xmlns:p14="http://schemas.microsoft.com/office/powerpoint/2010/main" val="3688919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7A352-223E-0842-912F-BAE7443A7130}"/>
              </a:ext>
            </a:extLst>
          </p:cNvPr>
          <p:cNvSpPr>
            <a:spLocks noGrp="1"/>
          </p:cNvSpPr>
          <p:nvPr>
            <p:ph type="title"/>
          </p:nvPr>
        </p:nvSpPr>
        <p:spPr/>
        <p:txBody>
          <a:bodyPr/>
          <a:lstStyle/>
          <a:p>
            <a:r>
              <a:rPr lang="en-US" dirty="0"/>
              <a:t>Distances</a:t>
            </a:r>
            <a:endParaRPr lang="vi-VN" dirty="0"/>
          </a:p>
        </p:txBody>
      </p:sp>
      <p:sp>
        <p:nvSpPr>
          <p:cNvPr id="3" name="Content Placeholder 2">
            <a:extLst>
              <a:ext uri="{FF2B5EF4-FFF2-40B4-BE49-F238E27FC236}">
                <a16:creationId xmlns:a16="http://schemas.microsoft.com/office/drawing/2014/main" id="{3E7CB5BF-13DC-BD4E-ADB4-5C17443AB704}"/>
              </a:ext>
            </a:extLst>
          </p:cNvPr>
          <p:cNvSpPr>
            <a:spLocks noGrp="1"/>
          </p:cNvSpPr>
          <p:nvPr>
            <p:ph idx="1"/>
          </p:nvPr>
        </p:nvSpPr>
        <p:spPr/>
        <p:txBody>
          <a:bodyPr/>
          <a:lstStyle/>
          <a:p>
            <a:r>
              <a:rPr lang="en-US" dirty="0"/>
              <a:t>A method of clustering needs a way to measure how similar observations are to each other. </a:t>
            </a:r>
          </a:p>
          <a:p>
            <a:r>
              <a:rPr lang="en-US" dirty="0"/>
              <a:t>Continuous - Euclidean distance</a:t>
            </a:r>
          </a:p>
          <a:p>
            <a:r>
              <a:rPr lang="en-US" dirty="0"/>
              <a:t>Continuous - correlation similarity</a:t>
            </a:r>
          </a:p>
          <a:p>
            <a:r>
              <a:rPr lang="en-US" dirty="0"/>
              <a:t>Binary - Manhattan distance</a:t>
            </a:r>
          </a:p>
          <a:p>
            <a:r>
              <a:rPr lang="en-US" dirty="0"/>
              <a:t>Pick a distance/similarity that makes sense for the problem</a:t>
            </a:r>
          </a:p>
          <a:p>
            <a:endParaRPr lang="en-US" dirty="0"/>
          </a:p>
          <a:p>
            <a:endParaRPr lang="vi-VN" dirty="0"/>
          </a:p>
        </p:txBody>
      </p:sp>
      <p:sp>
        <p:nvSpPr>
          <p:cNvPr id="4" name="Slide Number Placeholder 3">
            <a:extLst>
              <a:ext uri="{FF2B5EF4-FFF2-40B4-BE49-F238E27FC236}">
                <a16:creationId xmlns:a16="http://schemas.microsoft.com/office/drawing/2014/main" id="{BBCA2F47-13B0-384A-913C-95B9474894FC}"/>
              </a:ext>
            </a:extLst>
          </p:cNvPr>
          <p:cNvSpPr>
            <a:spLocks noGrp="1"/>
          </p:cNvSpPr>
          <p:nvPr>
            <p:ph type="sldNum" sz="quarter" idx="12"/>
          </p:nvPr>
        </p:nvSpPr>
        <p:spPr/>
        <p:txBody>
          <a:bodyPr/>
          <a:lstStyle/>
          <a:p>
            <a:fld id="{A02EBBDA-6239-48A4-BF42-145536EAE284}" type="slidenum">
              <a:rPr lang="en-US" smtClean="0"/>
              <a:pPr/>
              <a:t>55</a:t>
            </a:fld>
            <a:endParaRPr lang="en-US"/>
          </a:p>
        </p:txBody>
      </p:sp>
    </p:spTree>
    <p:extLst>
      <p:ext uri="{BB962C8B-B14F-4D97-AF65-F5344CB8AC3E}">
        <p14:creationId xmlns:p14="http://schemas.microsoft.com/office/powerpoint/2010/main" val="746613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D88D5-9917-1947-B01C-C3402B63D68F}"/>
              </a:ext>
            </a:extLst>
          </p:cNvPr>
          <p:cNvSpPr>
            <a:spLocks noGrp="1"/>
          </p:cNvSpPr>
          <p:nvPr>
            <p:ph type="title"/>
          </p:nvPr>
        </p:nvSpPr>
        <p:spPr/>
        <p:txBody>
          <a:bodyPr/>
          <a:lstStyle/>
          <a:p>
            <a:r>
              <a:rPr lang="en-US" dirty="0"/>
              <a:t>Euclidean distance</a:t>
            </a:r>
            <a:endParaRPr lang="vi-VN" dirty="0"/>
          </a:p>
        </p:txBody>
      </p:sp>
      <p:sp>
        <p:nvSpPr>
          <p:cNvPr id="3" name="Content Placeholder 2">
            <a:extLst>
              <a:ext uri="{FF2B5EF4-FFF2-40B4-BE49-F238E27FC236}">
                <a16:creationId xmlns:a16="http://schemas.microsoft.com/office/drawing/2014/main" id="{DB1BCBE3-D5BC-134E-8799-BB01A097A8C9}"/>
              </a:ext>
            </a:extLst>
          </p:cNvPr>
          <p:cNvSpPr>
            <a:spLocks noGrp="1"/>
          </p:cNvSpPr>
          <p:nvPr>
            <p:ph idx="1"/>
          </p:nvPr>
        </p:nvSpPr>
        <p:spPr/>
        <p:txBody>
          <a:bodyPr/>
          <a:lstStyle/>
          <a:p>
            <a:endParaRPr lang="vi-VN"/>
          </a:p>
        </p:txBody>
      </p:sp>
      <p:sp>
        <p:nvSpPr>
          <p:cNvPr id="4" name="Slide Number Placeholder 3">
            <a:extLst>
              <a:ext uri="{FF2B5EF4-FFF2-40B4-BE49-F238E27FC236}">
                <a16:creationId xmlns:a16="http://schemas.microsoft.com/office/drawing/2014/main" id="{8EC6A6FD-F9A3-E24D-87C5-22056731C51C}"/>
              </a:ext>
            </a:extLst>
          </p:cNvPr>
          <p:cNvSpPr>
            <a:spLocks noGrp="1"/>
          </p:cNvSpPr>
          <p:nvPr>
            <p:ph type="sldNum" sz="quarter" idx="12"/>
          </p:nvPr>
        </p:nvSpPr>
        <p:spPr/>
        <p:txBody>
          <a:bodyPr/>
          <a:lstStyle/>
          <a:p>
            <a:fld id="{A02EBBDA-6239-48A4-BF42-145536EAE284}" type="slidenum">
              <a:rPr lang="en-US" smtClean="0"/>
              <a:pPr/>
              <a:t>56</a:t>
            </a:fld>
            <a:endParaRPr lang="en-US"/>
          </a:p>
        </p:txBody>
      </p:sp>
      <p:pic>
        <p:nvPicPr>
          <p:cNvPr id="5" name="Picture 4">
            <a:extLst>
              <a:ext uri="{FF2B5EF4-FFF2-40B4-BE49-F238E27FC236}">
                <a16:creationId xmlns:a16="http://schemas.microsoft.com/office/drawing/2014/main" id="{6E4DD7E9-AFBF-F84E-9D01-2E86F2DCB432}"/>
              </a:ext>
            </a:extLst>
          </p:cNvPr>
          <p:cNvPicPr>
            <a:picLocks noChangeAspect="1"/>
          </p:cNvPicPr>
          <p:nvPr/>
        </p:nvPicPr>
        <p:blipFill>
          <a:blip r:embed="rId2"/>
          <a:stretch>
            <a:fillRect/>
          </a:stretch>
        </p:blipFill>
        <p:spPr>
          <a:xfrm>
            <a:off x="792084" y="1954292"/>
            <a:ext cx="7420131" cy="1682707"/>
          </a:xfrm>
          <a:prstGeom prst="rect">
            <a:avLst/>
          </a:prstGeom>
        </p:spPr>
      </p:pic>
      <p:pic>
        <p:nvPicPr>
          <p:cNvPr id="6" name="Picture 5">
            <a:extLst>
              <a:ext uri="{FF2B5EF4-FFF2-40B4-BE49-F238E27FC236}">
                <a16:creationId xmlns:a16="http://schemas.microsoft.com/office/drawing/2014/main" id="{BA687E45-249C-784C-B2DE-0C43A3B2D476}"/>
              </a:ext>
            </a:extLst>
          </p:cNvPr>
          <p:cNvPicPr>
            <a:picLocks noChangeAspect="1"/>
          </p:cNvPicPr>
          <p:nvPr/>
        </p:nvPicPr>
        <p:blipFill>
          <a:blip r:embed="rId3"/>
          <a:stretch>
            <a:fillRect/>
          </a:stretch>
        </p:blipFill>
        <p:spPr>
          <a:xfrm>
            <a:off x="5494415" y="512079"/>
            <a:ext cx="2717800" cy="1282700"/>
          </a:xfrm>
          <a:prstGeom prst="rect">
            <a:avLst/>
          </a:prstGeom>
        </p:spPr>
      </p:pic>
      <p:pic>
        <p:nvPicPr>
          <p:cNvPr id="7" name="Picture 6">
            <a:extLst>
              <a:ext uri="{FF2B5EF4-FFF2-40B4-BE49-F238E27FC236}">
                <a16:creationId xmlns:a16="http://schemas.microsoft.com/office/drawing/2014/main" id="{FBC0C340-BB00-C54B-9A1C-9CD5CBA5AF32}"/>
              </a:ext>
            </a:extLst>
          </p:cNvPr>
          <p:cNvPicPr>
            <a:picLocks noChangeAspect="1"/>
          </p:cNvPicPr>
          <p:nvPr/>
        </p:nvPicPr>
        <p:blipFill>
          <a:blip r:embed="rId4"/>
          <a:stretch>
            <a:fillRect/>
          </a:stretch>
        </p:blipFill>
        <p:spPr>
          <a:xfrm>
            <a:off x="904615" y="3870949"/>
            <a:ext cx="6865495" cy="748283"/>
          </a:xfrm>
          <a:prstGeom prst="rect">
            <a:avLst/>
          </a:prstGeom>
        </p:spPr>
      </p:pic>
      <p:pic>
        <p:nvPicPr>
          <p:cNvPr id="8" name="Picture 7">
            <a:extLst>
              <a:ext uri="{FF2B5EF4-FFF2-40B4-BE49-F238E27FC236}">
                <a16:creationId xmlns:a16="http://schemas.microsoft.com/office/drawing/2014/main" id="{DE455F0D-D96C-C546-8F83-2D467BBD421C}"/>
              </a:ext>
            </a:extLst>
          </p:cNvPr>
          <p:cNvPicPr>
            <a:picLocks noChangeAspect="1"/>
          </p:cNvPicPr>
          <p:nvPr/>
        </p:nvPicPr>
        <p:blipFill>
          <a:blip r:embed="rId5"/>
          <a:stretch>
            <a:fillRect/>
          </a:stretch>
        </p:blipFill>
        <p:spPr>
          <a:xfrm>
            <a:off x="904615" y="4686810"/>
            <a:ext cx="6865495" cy="834738"/>
          </a:xfrm>
          <a:prstGeom prst="rect">
            <a:avLst/>
          </a:prstGeom>
        </p:spPr>
      </p:pic>
    </p:spTree>
    <p:extLst>
      <p:ext uri="{BB962C8B-B14F-4D97-AF65-F5344CB8AC3E}">
        <p14:creationId xmlns:p14="http://schemas.microsoft.com/office/powerpoint/2010/main" val="487641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1629-DB41-9D42-B2A3-A13C51A1692E}"/>
              </a:ext>
            </a:extLst>
          </p:cNvPr>
          <p:cNvSpPr>
            <a:spLocks noGrp="1"/>
          </p:cNvSpPr>
          <p:nvPr>
            <p:ph type="title"/>
          </p:nvPr>
        </p:nvSpPr>
        <p:spPr/>
        <p:txBody>
          <a:bodyPr/>
          <a:lstStyle/>
          <a:p>
            <a:r>
              <a:rPr lang="en-US" dirty="0"/>
              <a:t>Manhattan distance </a:t>
            </a:r>
            <a:endParaRPr lang="vi-VN" dirty="0"/>
          </a:p>
        </p:txBody>
      </p:sp>
      <p:sp>
        <p:nvSpPr>
          <p:cNvPr id="3" name="Content Placeholder 2">
            <a:extLst>
              <a:ext uri="{FF2B5EF4-FFF2-40B4-BE49-F238E27FC236}">
                <a16:creationId xmlns:a16="http://schemas.microsoft.com/office/drawing/2014/main" id="{15E17603-FD14-3D48-B6BB-C3958602FEEC}"/>
              </a:ext>
            </a:extLst>
          </p:cNvPr>
          <p:cNvSpPr>
            <a:spLocks noGrp="1"/>
          </p:cNvSpPr>
          <p:nvPr>
            <p:ph idx="1"/>
          </p:nvPr>
        </p:nvSpPr>
        <p:spPr>
          <a:xfrm>
            <a:off x="488950" y="1346200"/>
            <a:ext cx="5486400" cy="4902199"/>
          </a:xfrm>
        </p:spPr>
        <p:txBody>
          <a:bodyPr/>
          <a:lstStyle/>
          <a:p>
            <a:r>
              <a:rPr lang="en-US" dirty="0"/>
              <a:t>is the sum of the lengths of the projections of the </a:t>
            </a:r>
            <a:r>
              <a:rPr lang="en-US" dirty="0">
                <a:hlinkClick r:id="rId3" tooltip="Line segment"/>
              </a:rPr>
              <a:t>line segment</a:t>
            </a:r>
            <a:r>
              <a:rPr lang="en-US" dirty="0"/>
              <a:t> between the points onto the </a:t>
            </a:r>
            <a:r>
              <a:rPr lang="en-US" u="sng" dirty="0">
                <a:hlinkClick r:id="rId4"/>
              </a:rPr>
              <a:t>coordinate axes</a:t>
            </a:r>
            <a:endParaRPr lang="vi-VN" dirty="0"/>
          </a:p>
        </p:txBody>
      </p:sp>
      <p:sp>
        <p:nvSpPr>
          <p:cNvPr id="4" name="Slide Number Placeholder 3">
            <a:extLst>
              <a:ext uri="{FF2B5EF4-FFF2-40B4-BE49-F238E27FC236}">
                <a16:creationId xmlns:a16="http://schemas.microsoft.com/office/drawing/2014/main" id="{94A4CFEC-9D68-8542-AEF1-EB9FB30F0BFB}"/>
              </a:ext>
            </a:extLst>
          </p:cNvPr>
          <p:cNvSpPr>
            <a:spLocks noGrp="1"/>
          </p:cNvSpPr>
          <p:nvPr>
            <p:ph type="sldNum" sz="quarter" idx="12"/>
          </p:nvPr>
        </p:nvSpPr>
        <p:spPr/>
        <p:txBody>
          <a:bodyPr/>
          <a:lstStyle/>
          <a:p>
            <a:fld id="{A02EBBDA-6239-48A4-BF42-145536EAE284}" type="slidenum">
              <a:rPr lang="en-US" smtClean="0"/>
              <a:pPr/>
              <a:t>57</a:t>
            </a:fld>
            <a:endParaRPr lang="en-US"/>
          </a:p>
        </p:txBody>
      </p:sp>
      <p:pic>
        <p:nvPicPr>
          <p:cNvPr id="5" name="Picture 4">
            <a:extLst>
              <a:ext uri="{FF2B5EF4-FFF2-40B4-BE49-F238E27FC236}">
                <a16:creationId xmlns:a16="http://schemas.microsoft.com/office/drawing/2014/main" id="{B352AE9C-F9F1-D845-ABC1-75361689117E}"/>
              </a:ext>
            </a:extLst>
          </p:cNvPr>
          <p:cNvPicPr>
            <a:picLocks noChangeAspect="1"/>
          </p:cNvPicPr>
          <p:nvPr/>
        </p:nvPicPr>
        <p:blipFill>
          <a:blip r:embed="rId5"/>
          <a:stretch>
            <a:fillRect/>
          </a:stretch>
        </p:blipFill>
        <p:spPr>
          <a:xfrm>
            <a:off x="5975350" y="1346200"/>
            <a:ext cx="2540000" cy="2540000"/>
          </a:xfrm>
          <a:prstGeom prst="rect">
            <a:avLst/>
          </a:prstGeom>
        </p:spPr>
      </p:pic>
      <p:pic>
        <p:nvPicPr>
          <p:cNvPr id="6" name="Picture 5">
            <a:extLst>
              <a:ext uri="{FF2B5EF4-FFF2-40B4-BE49-F238E27FC236}">
                <a16:creationId xmlns:a16="http://schemas.microsoft.com/office/drawing/2014/main" id="{4C6E3B0A-8B7C-1848-A3C7-20C3B2F71DD4}"/>
              </a:ext>
            </a:extLst>
          </p:cNvPr>
          <p:cNvPicPr>
            <a:picLocks noChangeAspect="1"/>
          </p:cNvPicPr>
          <p:nvPr/>
        </p:nvPicPr>
        <p:blipFill>
          <a:blip r:embed="rId6"/>
          <a:stretch>
            <a:fillRect/>
          </a:stretch>
        </p:blipFill>
        <p:spPr>
          <a:xfrm>
            <a:off x="923664" y="2466767"/>
            <a:ext cx="4292256" cy="1419433"/>
          </a:xfrm>
          <a:prstGeom prst="rect">
            <a:avLst/>
          </a:prstGeom>
        </p:spPr>
      </p:pic>
    </p:spTree>
    <p:extLst>
      <p:ext uri="{BB962C8B-B14F-4D97-AF65-F5344CB8AC3E}">
        <p14:creationId xmlns:p14="http://schemas.microsoft.com/office/powerpoint/2010/main" val="3444643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8EF7-6A6A-C046-B68F-79BF229A4983}"/>
              </a:ext>
            </a:extLst>
          </p:cNvPr>
          <p:cNvSpPr>
            <a:spLocks noGrp="1"/>
          </p:cNvSpPr>
          <p:nvPr>
            <p:ph type="title"/>
          </p:nvPr>
        </p:nvSpPr>
        <p:spPr/>
        <p:txBody>
          <a:bodyPr/>
          <a:lstStyle/>
          <a:p>
            <a:r>
              <a:rPr lang="vi-VN" dirty="0"/>
              <a:t>Cosine distance</a:t>
            </a:r>
          </a:p>
        </p:txBody>
      </p:sp>
      <p:sp>
        <p:nvSpPr>
          <p:cNvPr id="3" name="Content Placeholder 2">
            <a:extLst>
              <a:ext uri="{FF2B5EF4-FFF2-40B4-BE49-F238E27FC236}">
                <a16:creationId xmlns:a16="http://schemas.microsoft.com/office/drawing/2014/main" id="{2D187EB2-426E-D74C-9BA0-25259B5BC01D}"/>
              </a:ext>
            </a:extLst>
          </p:cNvPr>
          <p:cNvSpPr>
            <a:spLocks noGrp="1"/>
          </p:cNvSpPr>
          <p:nvPr>
            <p:ph idx="1"/>
          </p:nvPr>
        </p:nvSpPr>
        <p:spPr/>
        <p:txBody>
          <a:bodyPr/>
          <a:lstStyle/>
          <a:p>
            <a:endParaRPr lang="vi-VN" dirty="0"/>
          </a:p>
        </p:txBody>
      </p:sp>
      <p:sp>
        <p:nvSpPr>
          <p:cNvPr id="4" name="Slide Number Placeholder 3">
            <a:extLst>
              <a:ext uri="{FF2B5EF4-FFF2-40B4-BE49-F238E27FC236}">
                <a16:creationId xmlns:a16="http://schemas.microsoft.com/office/drawing/2014/main" id="{08028F5C-7910-2F47-BCD0-33203AA30A52}"/>
              </a:ext>
            </a:extLst>
          </p:cNvPr>
          <p:cNvSpPr>
            <a:spLocks noGrp="1"/>
          </p:cNvSpPr>
          <p:nvPr>
            <p:ph type="sldNum" sz="quarter" idx="12"/>
          </p:nvPr>
        </p:nvSpPr>
        <p:spPr/>
        <p:txBody>
          <a:bodyPr/>
          <a:lstStyle/>
          <a:p>
            <a:fld id="{A02EBBDA-6239-48A4-BF42-145536EAE284}" type="slidenum">
              <a:rPr lang="en-US" smtClean="0"/>
              <a:pPr/>
              <a:t>58</a:t>
            </a:fld>
            <a:endParaRPr lang="en-US"/>
          </a:p>
        </p:txBody>
      </p:sp>
      <p:pic>
        <p:nvPicPr>
          <p:cNvPr id="5" name="Picture 4">
            <a:extLst>
              <a:ext uri="{FF2B5EF4-FFF2-40B4-BE49-F238E27FC236}">
                <a16:creationId xmlns:a16="http://schemas.microsoft.com/office/drawing/2014/main" id="{26E61098-691B-CF41-A55E-A7FDB1E245F2}"/>
              </a:ext>
            </a:extLst>
          </p:cNvPr>
          <p:cNvPicPr>
            <a:picLocks noChangeAspect="1"/>
          </p:cNvPicPr>
          <p:nvPr/>
        </p:nvPicPr>
        <p:blipFill>
          <a:blip r:embed="rId2"/>
          <a:stretch>
            <a:fillRect/>
          </a:stretch>
        </p:blipFill>
        <p:spPr>
          <a:xfrm>
            <a:off x="628650" y="1214438"/>
            <a:ext cx="9144000" cy="1187648"/>
          </a:xfrm>
          <a:prstGeom prst="rect">
            <a:avLst/>
          </a:prstGeom>
        </p:spPr>
      </p:pic>
      <p:pic>
        <p:nvPicPr>
          <p:cNvPr id="6" name="Picture 5">
            <a:extLst>
              <a:ext uri="{FF2B5EF4-FFF2-40B4-BE49-F238E27FC236}">
                <a16:creationId xmlns:a16="http://schemas.microsoft.com/office/drawing/2014/main" id="{4C9BCFB0-C153-1949-9252-CE071F3532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0536" y="2643697"/>
            <a:ext cx="3382928" cy="3604702"/>
          </a:xfrm>
          <a:prstGeom prst="rect">
            <a:avLst/>
          </a:prstGeom>
        </p:spPr>
      </p:pic>
    </p:spTree>
    <p:extLst>
      <p:ext uri="{BB962C8B-B14F-4D97-AF65-F5344CB8AC3E}">
        <p14:creationId xmlns:p14="http://schemas.microsoft.com/office/powerpoint/2010/main" val="3960790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E547-7132-FF4D-8EAA-9501F25A5C2B}"/>
              </a:ext>
            </a:extLst>
          </p:cNvPr>
          <p:cNvSpPr>
            <a:spLocks noGrp="1"/>
          </p:cNvSpPr>
          <p:nvPr>
            <p:ph type="title"/>
          </p:nvPr>
        </p:nvSpPr>
        <p:spPr/>
        <p:txBody>
          <a:bodyPr>
            <a:normAutofit/>
          </a:bodyPr>
          <a:lstStyle/>
          <a:p>
            <a:r>
              <a:rPr lang="en-US" sz="2800" dirty="0"/>
              <a:t>Agglomerative Hierarchical Clustering Algorithm</a:t>
            </a:r>
            <a:endParaRPr lang="vi-VN" sz="2800" dirty="0"/>
          </a:p>
        </p:txBody>
      </p:sp>
      <p:pic>
        <p:nvPicPr>
          <p:cNvPr id="5" name="Content Placeholder 4">
            <a:extLst>
              <a:ext uri="{FF2B5EF4-FFF2-40B4-BE49-F238E27FC236}">
                <a16:creationId xmlns:a16="http://schemas.microsoft.com/office/drawing/2014/main" id="{E25A3B0C-F249-6E45-ABF1-C5EB46018297}"/>
              </a:ext>
            </a:extLst>
          </p:cNvPr>
          <p:cNvPicPr>
            <a:picLocks noGrp="1" noChangeAspect="1"/>
          </p:cNvPicPr>
          <p:nvPr>
            <p:ph idx="1"/>
          </p:nvPr>
        </p:nvPicPr>
        <p:blipFill>
          <a:blip r:embed="rId2"/>
          <a:stretch>
            <a:fillRect/>
          </a:stretch>
        </p:blipFill>
        <p:spPr>
          <a:xfrm>
            <a:off x="0" y="1596081"/>
            <a:ext cx="8026400" cy="4072654"/>
          </a:xfrm>
          <a:prstGeom prst="rect">
            <a:avLst/>
          </a:prstGeom>
        </p:spPr>
      </p:pic>
      <p:sp>
        <p:nvSpPr>
          <p:cNvPr id="4" name="Slide Number Placeholder 3">
            <a:extLst>
              <a:ext uri="{FF2B5EF4-FFF2-40B4-BE49-F238E27FC236}">
                <a16:creationId xmlns:a16="http://schemas.microsoft.com/office/drawing/2014/main" id="{37161449-F4E9-D547-9AD7-26C91341D848}"/>
              </a:ext>
            </a:extLst>
          </p:cNvPr>
          <p:cNvSpPr>
            <a:spLocks noGrp="1"/>
          </p:cNvSpPr>
          <p:nvPr>
            <p:ph type="sldNum" sz="quarter" idx="12"/>
          </p:nvPr>
        </p:nvSpPr>
        <p:spPr/>
        <p:txBody>
          <a:bodyPr/>
          <a:lstStyle/>
          <a:p>
            <a:fld id="{A02EBBDA-6239-48A4-BF42-145536EAE284}" type="slidenum">
              <a:rPr lang="en-US" smtClean="0"/>
              <a:pPr/>
              <a:t>59</a:t>
            </a:fld>
            <a:endParaRPr lang="en-US"/>
          </a:p>
        </p:txBody>
      </p:sp>
      <p:pic>
        <p:nvPicPr>
          <p:cNvPr id="6" name="Picture 5">
            <a:extLst>
              <a:ext uri="{FF2B5EF4-FFF2-40B4-BE49-F238E27FC236}">
                <a16:creationId xmlns:a16="http://schemas.microsoft.com/office/drawing/2014/main" id="{57E0748B-6CA3-5943-85BE-29E042C899D4}"/>
              </a:ext>
            </a:extLst>
          </p:cNvPr>
          <p:cNvPicPr>
            <a:picLocks noChangeAspect="1"/>
          </p:cNvPicPr>
          <p:nvPr/>
        </p:nvPicPr>
        <p:blipFill>
          <a:blip r:embed="rId3"/>
          <a:stretch>
            <a:fillRect/>
          </a:stretch>
        </p:blipFill>
        <p:spPr>
          <a:xfrm>
            <a:off x="7979243" y="1587707"/>
            <a:ext cx="1120827" cy="4483308"/>
          </a:xfrm>
          <a:prstGeom prst="rect">
            <a:avLst/>
          </a:prstGeom>
        </p:spPr>
      </p:pic>
    </p:spTree>
    <p:extLst>
      <p:ext uri="{BB962C8B-B14F-4D97-AF65-F5344CB8AC3E}">
        <p14:creationId xmlns:p14="http://schemas.microsoft.com/office/powerpoint/2010/main" val="204128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CAF8-70AB-754A-B94A-919EAFF3FB00}"/>
              </a:ext>
            </a:extLst>
          </p:cNvPr>
          <p:cNvSpPr>
            <a:spLocks noGrp="1"/>
          </p:cNvSpPr>
          <p:nvPr>
            <p:ph type="title"/>
          </p:nvPr>
        </p:nvSpPr>
        <p:spPr/>
        <p:txBody>
          <a:bodyPr/>
          <a:lstStyle/>
          <a:p>
            <a:r>
              <a:rPr lang="vi-VN" dirty="0"/>
              <a:t>Data science process</a:t>
            </a:r>
          </a:p>
        </p:txBody>
      </p:sp>
      <p:sp>
        <p:nvSpPr>
          <p:cNvPr id="5" name="Slide Number Placeholder 4">
            <a:extLst>
              <a:ext uri="{FF2B5EF4-FFF2-40B4-BE49-F238E27FC236}">
                <a16:creationId xmlns:a16="http://schemas.microsoft.com/office/drawing/2014/main" id="{C27C29A5-2DFF-3949-97B2-8A71A96004AF}"/>
              </a:ext>
            </a:extLst>
          </p:cNvPr>
          <p:cNvSpPr>
            <a:spLocks noGrp="1"/>
          </p:cNvSpPr>
          <p:nvPr>
            <p:ph type="sldNum" sz="quarter" idx="12"/>
          </p:nvPr>
        </p:nvSpPr>
        <p:spPr/>
        <p:txBody>
          <a:bodyPr/>
          <a:lstStyle/>
          <a:p>
            <a:fld id="{A02EBBDA-6239-48A4-BF42-145536EAE284}" type="slidenum">
              <a:rPr lang="en-US" smtClean="0"/>
              <a:t>6</a:t>
            </a:fld>
            <a:endParaRPr lang="en-US"/>
          </a:p>
        </p:txBody>
      </p:sp>
      <p:pic>
        <p:nvPicPr>
          <p:cNvPr id="8" name="Picture 2" descr="http://www.ibmbigdatahub.com/sites/default/files/figure01_revised.jpg">
            <a:extLst>
              <a:ext uri="{FF2B5EF4-FFF2-40B4-BE49-F238E27FC236}">
                <a16:creationId xmlns:a16="http://schemas.microsoft.com/office/drawing/2014/main" id="{C407FF96-7DA1-AF4E-B34A-3A9D5CA8AD7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576" y="1442408"/>
            <a:ext cx="7595000" cy="4578879"/>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id="{9D757909-C147-2F49-B9B2-038A7267045D}"/>
              </a:ext>
            </a:extLst>
          </p:cNvPr>
          <p:cNvSpPr txBox="1"/>
          <p:nvPr/>
        </p:nvSpPr>
        <p:spPr>
          <a:xfrm>
            <a:off x="2032272" y="6479490"/>
            <a:ext cx="5454378" cy="338554"/>
          </a:xfrm>
          <a:prstGeom prst="rect">
            <a:avLst/>
          </a:prstGeom>
          <a:noFill/>
        </p:spPr>
        <p:txBody>
          <a:bodyPr wrap="none" rtlCol="0">
            <a:spAutoFit/>
          </a:bodyPr>
          <a:lstStyle/>
          <a:p>
            <a:r>
              <a:rPr lang="nl-NL" sz="1600" dirty="0">
                <a:solidFill>
                  <a:schemeClr val="bg1">
                    <a:lumMod val="50000"/>
                  </a:schemeClr>
                </a:solidFill>
              </a:rPr>
              <a:t>Source: </a:t>
            </a:r>
            <a:r>
              <a:rPr lang="nl-NL" sz="1600" i="1" dirty="0" err="1">
                <a:solidFill>
                  <a:schemeClr val="bg1">
                    <a:lumMod val="50000"/>
                  </a:schemeClr>
                </a:solidFill>
              </a:rPr>
              <a:t>Foundational</a:t>
            </a:r>
            <a:r>
              <a:rPr lang="nl-NL" sz="1600" i="1" dirty="0">
                <a:solidFill>
                  <a:schemeClr val="bg1">
                    <a:lumMod val="50000"/>
                  </a:schemeClr>
                </a:solidFill>
              </a:rPr>
              <a:t> </a:t>
            </a:r>
            <a:r>
              <a:rPr lang="nl-NL" sz="1600" i="1" dirty="0" err="1">
                <a:solidFill>
                  <a:schemeClr val="bg1">
                    <a:lumMod val="50000"/>
                  </a:schemeClr>
                </a:solidFill>
              </a:rPr>
              <a:t>Methodology</a:t>
            </a:r>
            <a:r>
              <a:rPr lang="nl-NL" sz="1600" i="1" dirty="0">
                <a:solidFill>
                  <a:schemeClr val="bg1">
                    <a:lumMod val="50000"/>
                  </a:schemeClr>
                </a:solidFill>
              </a:rPr>
              <a:t> </a:t>
            </a:r>
            <a:r>
              <a:rPr lang="nl-NL" sz="1600" i="1" dirty="0" err="1">
                <a:solidFill>
                  <a:schemeClr val="bg1">
                    <a:lumMod val="50000"/>
                  </a:schemeClr>
                </a:solidFill>
              </a:rPr>
              <a:t>for</a:t>
            </a:r>
            <a:r>
              <a:rPr lang="nl-NL" sz="1600" i="1" dirty="0">
                <a:solidFill>
                  <a:schemeClr val="bg1">
                    <a:lumMod val="50000"/>
                  </a:schemeClr>
                </a:solidFill>
              </a:rPr>
              <a:t> Data </a:t>
            </a:r>
            <a:r>
              <a:rPr lang="nl-NL" sz="1600" i="1" dirty="0" err="1">
                <a:solidFill>
                  <a:schemeClr val="bg1">
                    <a:lumMod val="50000"/>
                  </a:schemeClr>
                </a:solidFill>
              </a:rPr>
              <a:t>Science</a:t>
            </a:r>
            <a:r>
              <a:rPr lang="nl-NL" sz="1600" dirty="0">
                <a:solidFill>
                  <a:schemeClr val="bg1">
                    <a:lumMod val="50000"/>
                  </a:schemeClr>
                </a:solidFill>
              </a:rPr>
              <a:t>, IBM, 2015</a:t>
            </a:r>
          </a:p>
        </p:txBody>
      </p:sp>
      <p:sp>
        <p:nvSpPr>
          <p:cNvPr id="10" name="Rectangle 9">
            <a:extLst>
              <a:ext uri="{FF2B5EF4-FFF2-40B4-BE49-F238E27FC236}">
                <a16:creationId xmlns:a16="http://schemas.microsoft.com/office/drawing/2014/main" id="{5187EA41-8E43-B34D-9327-1F8EFD7BECCD}"/>
              </a:ext>
            </a:extLst>
          </p:cNvPr>
          <p:cNvSpPr/>
          <p:nvPr/>
        </p:nvSpPr>
        <p:spPr>
          <a:xfrm>
            <a:off x="2123728" y="1124744"/>
            <a:ext cx="4877620" cy="1152128"/>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solidFill>
                  <a:schemeClr val="tx1"/>
                </a:solidFill>
              </a:rPr>
              <a:t>1. </a:t>
            </a:r>
            <a:r>
              <a:rPr lang="nl-NL" dirty="0" err="1">
                <a:solidFill>
                  <a:schemeClr val="tx1"/>
                </a:solidFill>
              </a:rPr>
              <a:t>Formulate</a:t>
            </a:r>
            <a:r>
              <a:rPr lang="nl-NL" dirty="0">
                <a:solidFill>
                  <a:schemeClr val="tx1"/>
                </a:solidFill>
              </a:rPr>
              <a:t> a question</a:t>
            </a:r>
          </a:p>
        </p:txBody>
      </p:sp>
      <p:sp>
        <p:nvSpPr>
          <p:cNvPr id="11" name="Rectangle 10">
            <a:extLst>
              <a:ext uri="{FF2B5EF4-FFF2-40B4-BE49-F238E27FC236}">
                <a16:creationId xmlns:a16="http://schemas.microsoft.com/office/drawing/2014/main" id="{8E9E8333-A68A-684D-9107-4F954ED0F7B5}"/>
              </a:ext>
            </a:extLst>
          </p:cNvPr>
          <p:cNvSpPr/>
          <p:nvPr/>
        </p:nvSpPr>
        <p:spPr>
          <a:xfrm>
            <a:off x="755576" y="4293096"/>
            <a:ext cx="4536504" cy="2016224"/>
          </a:xfrm>
          <a:prstGeom prst="rect">
            <a:avLst/>
          </a:prstGeom>
          <a:solidFill>
            <a:schemeClr val="accent3">
              <a:lumMod val="60000"/>
              <a:lumOff val="4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NL" dirty="0">
                <a:solidFill>
                  <a:schemeClr val="tx1"/>
                </a:solidFill>
              </a:rPr>
              <a:t>3. </a:t>
            </a:r>
            <a:r>
              <a:rPr lang="nl-NL" dirty="0" err="1">
                <a:solidFill>
                  <a:schemeClr val="tx1"/>
                </a:solidFill>
              </a:rPr>
              <a:t>Analyze</a:t>
            </a:r>
            <a:r>
              <a:rPr lang="nl-NL" dirty="0">
                <a:solidFill>
                  <a:schemeClr val="tx1"/>
                </a:solidFill>
              </a:rPr>
              <a:t> data</a:t>
            </a:r>
          </a:p>
        </p:txBody>
      </p:sp>
      <p:sp>
        <p:nvSpPr>
          <p:cNvPr id="12" name="Rectangle 11">
            <a:extLst>
              <a:ext uri="{FF2B5EF4-FFF2-40B4-BE49-F238E27FC236}">
                <a16:creationId xmlns:a16="http://schemas.microsoft.com/office/drawing/2014/main" id="{82AE11EB-A6E4-0540-9BA9-4F6D30B8E146}"/>
              </a:ext>
            </a:extLst>
          </p:cNvPr>
          <p:cNvSpPr/>
          <p:nvPr/>
        </p:nvSpPr>
        <p:spPr>
          <a:xfrm>
            <a:off x="395536" y="2132856"/>
            <a:ext cx="2273960" cy="2304255"/>
          </a:xfrm>
          <a:prstGeom prst="rect">
            <a:avLst/>
          </a:prstGeom>
          <a:solidFill>
            <a:schemeClr val="accent6">
              <a:lumMod val="75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dirty="0">
                <a:solidFill>
                  <a:schemeClr val="tx1"/>
                </a:solidFill>
              </a:rPr>
              <a:t>4. Product</a:t>
            </a:r>
          </a:p>
        </p:txBody>
      </p:sp>
      <p:sp>
        <p:nvSpPr>
          <p:cNvPr id="13" name="Rectangle 12">
            <a:extLst>
              <a:ext uri="{FF2B5EF4-FFF2-40B4-BE49-F238E27FC236}">
                <a16:creationId xmlns:a16="http://schemas.microsoft.com/office/drawing/2014/main" id="{C9405B10-CE0E-844A-8D08-77C2C04C3CFA}"/>
              </a:ext>
            </a:extLst>
          </p:cNvPr>
          <p:cNvSpPr/>
          <p:nvPr/>
        </p:nvSpPr>
        <p:spPr>
          <a:xfrm>
            <a:off x="5076056" y="2348881"/>
            <a:ext cx="3384376" cy="3888431"/>
          </a:xfrm>
          <a:prstGeom prst="rect">
            <a:avLst/>
          </a:prstGeom>
          <a:solidFill>
            <a:schemeClr val="accent6">
              <a:lumMod val="75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NL" dirty="0">
                <a:solidFill>
                  <a:schemeClr val="tx1"/>
                </a:solidFill>
              </a:rPr>
              <a:t>2. </a:t>
            </a:r>
            <a:r>
              <a:rPr lang="nl-NL" dirty="0" err="1">
                <a:solidFill>
                  <a:schemeClr val="tx1"/>
                </a:solidFill>
              </a:rPr>
              <a:t>Gather</a:t>
            </a:r>
            <a:r>
              <a:rPr lang="nl-NL" dirty="0">
                <a:solidFill>
                  <a:schemeClr val="tx1"/>
                </a:solidFill>
              </a:rPr>
              <a:t> data</a:t>
            </a:r>
          </a:p>
        </p:txBody>
      </p:sp>
      <p:sp>
        <p:nvSpPr>
          <p:cNvPr id="14" name="Rectangle 13">
            <a:extLst>
              <a:ext uri="{FF2B5EF4-FFF2-40B4-BE49-F238E27FC236}">
                <a16:creationId xmlns:a16="http://schemas.microsoft.com/office/drawing/2014/main" id="{66F7F6A9-FA3E-C044-B3A2-345CB7D886E1}"/>
              </a:ext>
            </a:extLst>
          </p:cNvPr>
          <p:cNvSpPr/>
          <p:nvPr/>
        </p:nvSpPr>
        <p:spPr>
          <a:xfrm>
            <a:off x="6590581" y="4293096"/>
            <a:ext cx="1869851" cy="72747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11488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5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4CCC-7A8B-8844-B53D-C8EE260CEA8D}"/>
              </a:ext>
            </a:extLst>
          </p:cNvPr>
          <p:cNvSpPr>
            <a:spLocks noGrp="1"/>
          </p:cNvSpPr>
          <p:nvPr>
            <p:ph type="title"/>
          </p:nvPr>
        </p:nvSpPr>
        <p:spPr/>
        <p:txBody>
          <a:bodyPr/>
          <a:lstStyle/>
          <a:p>
            <a:r>
              <a:rPr lang="en-US" dirty="0"/>
              <a:t>Linkage rules</a:t>
            </a:r>
            <a:endParaRPr lang="vi-VN" dirty="0"/>
          </a:p>
        </p:txBody>
      </p:sp>
      <p:pic>
        <p:nvPicPr>
          <p:cNvPr id="8" name="Content Placeholder 7">
            <a:extLst>
              <a:ext uri="{FF2B5EF4-FFF2-40B4-BE49-F238E27FC236}">
                <a16:creationId xmlns:a16="http://schemas.microsoft.com/office/drawing/2014/main" id="{03E182BF-99FB-C44F-93D5-7947AE6DCDB4}"/>
              </a:ext>
            </a:extLst>
          </p:cNvPr>
          <p:cNvPicPr>
            <a:picLocks noGrp="1" noChangeAspect="1"/>
          </p:cNvPicPr>
          <p:nvPr>
            <p:ph idx="1"/>
          </p:nvPr>
        </p:nvPicPr>
        <p:blipFill>
          <a:blip r:embed="rId2"/>
          <a:stretch>
            <a:fillRect/>
          </a:stretch>
        </p:blipFill>
        <p:spPr>
          <a:xfrm>
            <a:off x="1490395" y="1867319"/>
            <a:ext cx="6163210" cy="3123361"/>
          </a:xfrm>
          <a:prstGeom prst="rect">
            <a:avLst/>
          </a:prstGeom>
        </p:spPr>
      </p:pic>
      <p:sp>
        <p:nvSpPr>
          <p:cNvPr id="4" name="Slide Number Placeholder 3">
            <a:extLst>
              <a:ext uri="{FF2B5EF4-FFF2-40B4-BE49-F238E27FC236}">
                <a16:creationId xmlns:a16="http://schemas.microsoft.com/office/drawing/2014/main" id="{77302380-BE19-1448-9389-BCF078FEFDD0}"/>
              </a:ext>
            </a:extLst>
          </p:cNvPr>
          <p:cNvSpPr>
            <a:spLocks noGrp="1"/>
          </p:cNvSpPr>
          <p:nvPr>
            <p:ph type="sldNum" sz="quarter" idx="12"/>
          </p:nvPr>
        </p:nvSpPr>
        <p:spPr/>
        <p:txBody>
          <a:bodyPr/>
          <a:lstStyle/>
          <a:p>
            <a:fld id="{A02EBBDA-6239-48A4-BF42-145536EAE284}" type="slidenum">
              <a:rPr lang="en-US" smtClean="0"/>
              <a:pPr/>
              <a:t>60</a:t>
            </a:fld>
            <a:endParaRPr lang="en-US"/>
          </a:p>
        </p:txBody>
      </p:sp>
    </p:spTree>
    <p:extLst>
      <p:ext uri="{BB962C8B-B14F-4D97-AF65-F5344CB8AC3E}">
        <p14:creationId xmlns:p14="http://schemas.microsoft.com/office/powerpoint/2010/main" val="1827889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FF5B7-E4B4-2643-A9B9-11A5C851AFA2}"/>
              </a:ext>
            </a:extLst>
          </p:cNvPr>
          <p:cNvSpPr>
            <a:spLocks noGrp="1"/>
          </p:cNvSpPr>
          <p:nvPr>
            <p:ph type="title"/>
          </p:nvPr>
        </p:nvSpPr>
        <p:spPr/>
        <p:txBody>
          <a:bodyPr/>
          <a:lstStyle/>
          <a:p>
            <a:r>
              <a:rPr lang="vi-VN" dirty="0"/>
              <a:t>AHC result</a:t>
            </a:r>
          </a:p>
        </p:txBody>
      </p:sp>
      <p:pic>
        <p:nvPicPr>
          <p:cNvPr id="5" name="Content Placeholder 4">
            <a:extLst>
              <a:ext uri="{FF2B5EF4-FFF2-40B4-BE49-F238E27FC236}">
                <a16:creationId xmlns:a16="http://schemas.microsoft.com/office/drawing/2014/main" id="{B7AA61B1-096B-CC45-A76D-B584BA791EE0}"/>
              </a:ext>
            </a:extLst>
          </p:cNvPr>
          <p:cNvPicPr>
            <a:picLocks noGrp="1" noChangeAspect="1"/>
          </p:cNvPicPr>
          <p:nvPr>
            <p:ph idx="1"/>
          </p:nvPr>
        </p:nvPicPr>
        <p:blipFill>
          <a:blip r:embed="rId2"/>
          <a:stretch>
            <a:fillRect/>
          </a:stretch>
        </p:blipFill>
        <p:spPr>
          <a:xfrm>
            <a:off x="1751282" y="1888853"/>
            <a:ext cx="5641436" cy="3080293"/>
          </a:xfrm>
          <a:prstGeom prst="rect">
            <a:avLst/>
          </a:prstGeom>
        </p:spPr>
      </p:pic>
      <p:sp>
        <p:nvSpPr>
          <p:cNvPr id="4" name="Slide Number Placeholder 3">
            <a:extLst>
              <a:ext uri="{FF2B5EF4-FFF2-40B4-BE49-F238E27FC236}">
                <a16:creationId xmlns:a16="http://schemas.microsoft.com/office/drawing/2014/main" id="{0FD8ED95-0CE8-494E-8131-83E5E6E52CEB}"/>
              </a:ext>
            </a:extLst>
          </p:cNvPr>
          <p:cNvSpPr>
            <a:spLocks noGrp="1"/>
          </p:cNvSpPr>
          <p:nvPr>
            <p:ph type="sldNum" sz="quarter" idx="12"/>
          </p:nvPr>
        </p:nvSpPr>
        <p:spPr/>
        <p:txBody>
          <a:bodyPr/>
          <a:lstStyle/>
          <a:p>
            <a:fld id="{A02EBBDA-6239-48A4-BF42-145536EAE284}" type="slidenum">
              <a:rPr lang="en-US" smtClean="0"/>
              <a:pPr/>
              <a:t>61</a:t>
            </a:fld>
            <a:endParaRPr lang="en-US"/>
          </a:p>
        </p:txBody>
      </p:sp>
    </p:spTree>
    <p:extLst>
      <p:ext uri="{BB962C8B-B14F-4D97-AF65-F5344CB8AC3E}">
        <p14:creationId xmlns:p14="http://schemas.microsoft.com/office/powerpoint/2010/main" val="1687187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AD67-F536-B447-A01A-6B6E20B0051D}"/>
              </a:ext>
            </a:extLst>
          </p:cNvPr>
          <p:cNvSpPr>
            <a:spLocks noGrp="1"/>
          </p:cNvSpPr>
          <p:nvPr>
            <p:ph type="title"/>
          </p:nvPr>
        </p:nvSpPr>
        <p:spPr/>
        <p:txBody>
          <a:bodyPr/>
          <a:lstStyle/>
          <a:p>
            <a:r>
              <a:rPr lang="vi-VN" dirty="0"/>
              <a:t>K-mean clustering</a:t>
            </a:r>
          </a:p>
        </p:txBody>
      </p:sp>
      <p:sp>
        <p:nvSpPr>
          <p:cNvPr id="3" name="Content Placeholder 2">
            <a:extLst>
              <a:ext uri="{FF2B5EF4-FFF2-40B4-BE49-F238E27FC236}">
                <a16:creationId xmlns:a16="http://schemas.microsoft.com/office/drawing/2014/main" id="{9E4DD3C8-5A76-E543-9ACF-A2C27D4809CF}"/>
              </a:ext>
            </a:extLst>
          </p:cNvPr>
          <p:cNvSpPr>
            <a:spLocks noGrp="1"/>
          </p:cNvSpPr>
          <p:nvPr>
            <p:ph idx="1"/>
          </p:nvPr>
        </p:nvSpPr>
        <p:spPr/>
        <p:txBody>
          <a:bodyPr>
            <a:normAutofit/>
          </a:bodyPr>
          <a:lstStyle/>
          <a:p>
            <a:r>
              <a:rPr lang="en-US" dirty="0"/>
              <a:t>A partitioning approach</a:t>
            </a:r>
          </a:p>
          <a:p>
            <a:pPr lvl="1"/>
            <a:r>
              <a:rPr lang="en-US" dirty="0"/>
              <a:t>Fix a number of clusters</a:t>
            </a:r>
          </a:p>
          <a:p>
            <a:pPr lvl="1"/>
            <a:r>
              <a:rPr lang="en-US" dirty="0"/>
              <a:t>Get “centroids” of each cluster</a:t>
            </a:r>
          </a:p>
          <a:p>
            <a:pPr lvl="1"/>
            <a:r>
              <a:rPr lang="en-US" dirty="0"/>
              <a:t>Assign things to closest centroid</a:t>
            </a:r>
          </a:p>
          <a:p>
            <a:pPr lvl="1"/>
            <a:r>
              <a:rPr lang="en-US" dirty="0"/>
              <a:t>Recalculate centroids</a:t>
            </a:r>
          </a:p>
          <a:p>
            <a:r>
              <a:rPr lang="en-US" dirty="0"/>
              <a:t>Requires</a:t>
            </a:r>
          </a:p>
          <a:p>
            <a:pPr lvl="1"/>
            <a:r>
              <a:rPr lang="en-US" dirty="0"/>
              <a:t>A defined distance metric</a:t>
            </a:r>
          </a:p>
          <a:p>
            <a:pPr lvl="1"/>
            <a:r>
              <a:rPr lang="en-US" dirty="0"/>
              <a:t>A number of clusters</a:t>
            </a:r>
          </a:p>
          <a:p>
            <a:pPr lvl="1"/>
            <a:r>
              <a:rPr lang="en-US" dirty="0"/>
              <a:t>An initial guess as to cluster centroids</a:t>
            </a:r>
          </a:p>
          <a:p>
            <a:r>
              <a:rPr lang="en-US" dirty="0"/>
              <a:t>Produces</a:t>
            </a:r>
          </a:p>
          <a:p>
            <a:pPr lvl="1"/>
            <a:r>
              <a:rPr lang="en-US" dirty="0"/>
              <a:t>Final estimate of cluster centroids</a:t>
            </a:r>
          </a:p>
          <a:p>
            <a:pPr lvl="1"/>
            <a:r>
              <a:rPr lang="en-US" dirty="0"/>
              <a:t>An assignment of each point to clusters</a:t>
            </a:r>
          </a:p>
          <a:p>
            <a:endParaRPr lang="vi-VN" dirty="0"/>
          </a:p>
        </p:txBody>
      </p:sp>
      <p:sp>
        <p:nvSpPr>
          <p:cNvPr id="4" name="Slide Number Placeholder 3">
            <a:extLst>
              <a:ext uri="{FF2B5EF4-FFF2-40B4-BE49-F238E27FC236}">
                <a16:creationId xmlns:a16="http://schemas.microsoft.com/office/drawing/2014/main" id="{2E254AC9-7CFB-1649-B3A6-C2F5FDB2E9CB}"/>
              </a:ext>
            </a:extLst>
          </p:cNvPr>
          <p:cNvSpPr>
            <a:spLocks noGrp="1"/>
          </p:cNvSpPr>
          <p:nvPr>
            <p:ph type="sldNum" sz="quarter" idx="12"/>
          </p:nvPr>
        </p:nvSpPr>
        <p:spPr/>
        <p:txBody>
          <a:bodyPr/>
          <a:lstStyle/>
          <a:p>
            <a:fld id="{A02EBBDA-6239-48A4-BF42-145536EAE284}" type="slidenum">
              <a:rPr lang="en-US" smtClean="0"/>
              <a:pPr/>
              <a:t>62</a:t>
            </a:fld>
            <a:endParaRPr lang="en-US"/>
          </a:p>
        </p:txBody>
      </p:sp>
    </p:spTree>
    <p:extLst>
      <p:ext uri="{BB962C8B-B14F-4D97-AF65-F5344CB8AC3E}">
        <p14:creationId xmlns:p14="http://schemas.microsoft.com/office/powerpoint/2010/main" val="3036757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174A-B986-4D47-B791-B16E1F26EB3C}"/>
              </a:ext>
            </a:extLst>
          </p:cNvPr>
          <p:cNvSpPr>
            <a:spLocks noGrp="1"/>
          </p:cNvSpPr>
          <p:nvPr>
            <p:ph type="title"/>
          </p:nvPr>
        </p:nvSpPr>
        <p:spPr/>
        <p:txBody>
          <a:bodyPr/>
          <a:lstStyle/>
          <a:p>
            <a:endParaRPr lang="vi-VN"/>
          </a:p>
        </p:txBody>
      </p:sp>
      <p:pic>
        <p:nvPicPr>
          <p:cNvPr id="8" name="Content Placeholder 7">
            <a:extLst>
              <a:ext uri="{FF2B5EF4-FFF2-40B4-BE49-F238E27FC236}">
                <a16:creationId xmlns:a16="http://schemas.microsoft.com/office/drawing/2014/main" id="{D21C2492-F3A5-2F46-8257-06B385C73D7E}"/>
              </a:ext>
            </a:extLst>
          </p:cNvPr>
          <p:cNvPicPr>
            <a:picLocks noGrp="1" noChangeAspect="1"/>
          </p:cNvPicPr>
          <p:nvPr>
            <p:ph idx="1"/>
          </p:nvPr>
        </p:nvPicPr>
        <p:blipFill>
          <a:blip r:embed="rId2"/>
          <a:stretch>
            <a:fillRect/>
          </a:stretch>
        </p:blipFill>
        <p:spPr>
          <a:xfrm>
            <a:off x="2622550" y="1746250"/>
            <a:ext cx="3898900" cy="3898900"/>
          </a:xfrm>
          <a:prstGeom prst="rect">
            <a:avLst/>
          </a:prstGeom>
        </p:spPr>
      </p:pic>
      <p:sp>
        <p:nvSpPr>
          <p:cNvPr id="4" name="Slide Number Placeholder 3">
            <a:extLst>
              <a:ext uri="{FF2B5EF4-FFF2-40B4-BE49-F238E27FC236}">
                <a16:creationId xmlns:a16="http://schemas.microsoft.com/office/drawing/2014/main" id="{8D1187A8-E41B-234A-9A87-E6EE64050348}"/>
              </a:ext>
            </a:extLst>
          </p:cNvPr>
          <p:cNvSpPr>
            <a:spLocks noGrp="1"/>
          </p:cNvSpPr>
          <p:nvPr>
            <p:ph type="sldNum" sz="quarter" idx="12"/>
          </p:nvPr>
        </p:nvSpPr>
        <p:spPr/>
        <p:txBody>
          <a:bodyPr/>
          <a:lstStyle/>
          <a:p>
            <a:fld id="{A02EBBDA-6239-48A4-BF42-145536EAE284}" type="slidenum">
              <a:rPr lang="en-US" smtClean="0"/>
              <a:pPr/>
              <a:t>63</a:t>
            </a:fld>
            <a:endParaRPr lang="en-US"/>
          </a:p>
        </p:txBody>
      </p:sp>
    </p:spTree>
    <p:extLst>
      <p:ext uri="{BB962C8B-B14F-4D97-AF65-F5344CB8AC3E}">
        <p14:creationId xmlns:p14="http://schemas.microsoft.com/office/powerpoint/2010/main" val="852189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B560-807F-6E4D-8CE5-ABBBEB56CD5F}"/>
              </a:ext>
            </a:extLst>
          </p:cNvPr>
          <p:cNvSpPr>
            <a:spLocks noGrp="1"/>
          </p:cNvSpPr>
          <p:nvPr>
            <p:ph type="title"/>
          </p:nvPr>
        </p:nvSpPr>
        <p:spPr/>
        <p:txBody>
          <a:bodyPr/>
          <a:lstStyle/>
          <a:p>
            <a:endParaRPr lang="vi-VN"/>
          </a:p>
        </p:txBody>
      </p:sp>
      <p:pic>
        <p:nvPicPr>
          <p:cNvPr id="8" name="Content Placeholder 7">
            <a:extLst>
              <a:ext uri="{FF2B5EF4-FFF2-40B4-BE49-F238E27FC236}">
                <a16:creationId xmlns:a16="http://schemas.microsoft.com/office/drawing/2014/main" id="{3E85F38B-6871-9D4C-BB88-4337D330FA81}"/>
              </a:ext>
            </a:extLst>
          </p:cNvPr>
          <p:cNvPicPr>
            <a:picLocks noGrp="1" noChangeAspect="1"/>
          </p:cNvPicPr>
          <p:nvPr>
            <p:ph idx="1"/>
          </p:nvPr>
        </p:nvPicPr>
        <p:blipFill>
          <a:blip r:embed="rId2"/>
          <a:stretch>
            <a:fillRect/>
          </a:stretch>
        </p:blipFill>
        <p:spPr>
          <a:xfrm>
            <a:off x="2635250" y="1752600"/>
            <a:ext cx="3873500" cy="3886200"/>
          </a:xfrm>
          <a:prstGeom prst="rect">
            <a:avLst/>
          </a:prstGeom>
        </p:spPr>
      </p:pic>
      <p:sp>
        <p:nvSpPr>
          <p:cNvPr id="4" name="Slide Number Placeholder 3">
            <a:extLst>
              <a:ext uri="{FF2B5EF4-FFF2-40B4-BE49-F238E27FC236}">
                <a16:creationId xmlns:a16="http://schemas.microsoft.com/office/drawing/2014/main" id="{49E49A0D-F087-B84B-98AD-5D87D837FAA5}"/>
              </a:ext>
            </a:extLst>
          </p:cNvPr>
          <p:cNvSpPr>
            <a:spLocks noGrp="1"/>
          </p:cNvSpPr>
          <p:nvPr>
            <p:ph type="sldNum" sz="quarter" idx="12"/>
          </p:nvPr>
        </p:nvSpPr>
        <p:spPr/>
        <p:txBody>
          <a:bodyPr/>
          <a:lstStyle/>
          <a:p>
            <a:fld id="{A02EBBDA-6239-48A4-BF42-145536EAE284}" type="slidenum">
              <a:rPr lang="en-US" smtClean="0"/>
              <a:pPr/>
              <a:t>64</a:t>
            </a:fld>
            <a:endParaRPr lang="en-US"/>
          </a:p>
        </p:txBody>
      </p:sp>
    </p:spTree>
    <p:extLst>
      <p:ext uri="{BB962C8B-B14F-4D97-AF65-F5344CB8AC3E}">
        <p14:creationId xmlns:p14="http://schemas.microsoft.com/office/powerpoint/2010/main" val="171679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8EBC-D421-0A45-9671-46D714972A5F}"/>
              </a:ext>
            </a:extLst>
          </p:cNvPr>
          <p:cNvSpPr>
            <a:spLocks noGrp="1"/>
          </p:cNvSpPr>
          <p:nvPr>
            <p:ph type="title"/>
          </p:nvPr>
        </p:nvSpPr>
        <p:spPr/>
        <p:txBody>
          <a:bodyPr/>
          <a:lstStyle/>
          <a:p>
            <a:endParaRPr lang="vi-VN"/>
          </a:p>
        </p:txBody>
      </p:sp>
      <p:pic>
        <p:nvPicPr>
          <p:cNvPr id="8" name="Content Placeholder 7">
            <a:extLst>
              <a:ext uri="{FF2B5EF4-FFF2-40B4-BE49-F238E27FC236}">
                <a16:creationId xmlns:a16="http://schemas.microsoft.com/office/drawing/2014/main" id="{B3CD66E7-C69E-2341-A30F-E40EB36A8F75}"/>
              </a:ext>
            </a:extLst>
          </p:cNvPr>
          <p:cNvPicPr>
            <a:picLocks noGrp="1" noChangeAspect="1"/>
          </p:cNvPicPr>
          <p:nvPr>
            <p:ph idx="1"/>
          </p:nvPr>
        </p:nvPicPr>
        <p:blipFill>
          <a:blip r:embed="rId2"/>
          <a:stretch>
            <a:fillRect/>
          </a:stretch>
        </p:blipFill>
        <p:spPr>
          <a:xfrm>
            <a:off x="2622550" y="1746250"/>
            <a:ext cx="3898900" cy="3898900"/>
          </a:xfrm>
          <a:prstGeom prst="rect">
            <a:avLst/>
          </a:prstGeom>
        </p:spPr>
      </p:pic>
      <p:sp>
        <p:nvSpPr>
          <p:cNvPr id="4" name="Slide Number Placeholder 3">
            <a:extLst>
              <a:ext uri="{FF2B5EF4-FFF2-40B4-BE49-F238E27FC236}">
                <a16:creationId xmlns:a16="http://schemas.microsoft.com/office/drawing/2014/main" id="{217EB71D-07D6-1947-ACB1-949CB6968F18}"/>
              </a:ext>
            </a:extLst>
          </p:cNvPr>
          <p:cNvSpPr>
            <a:spLocks noGrp="1"/>
          </p:cNvSpPr>
          <p:nvPr>
            <p:ph type="sldNum" sz="quarter" idx="12"/>
          </p:nvPr>
        </p:nvSpPr>
        <p:spPr/>
        <p:txBody>
          <a:bodyPr/>
          <a:lstStyle/>
          <a:p>
            <a:fld id="{A02EBBDA-6239-48A4-BF42-145536EAE284}" type="slidenum">
              <a:rPr lang="en-US" smtClean="0"/>
              <a:pPr/>
              <a:t>65</a:t>
            </a:fld>
            <a:endParaRPr lang="en-US"/>
          </a:p>
        </p:txBody>
      </p:sp>
    </p:spTree>
    <p:extLst>
      <p:ext uri="{BB962C8B-B14F-4D97-AF65-F5344CB8AC3E}">
        <p14:creationId xmlns:p14="http://schemas.microsoft.com/office/powerpoint/2010/main" val="3932276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F4ED-9434-8C41-A42C-0896F291DCD7}"/>
              </a:ext>
            </a:extLst>
          </p:cNvPr>
          <p:cNvSpPr>
            <a:spLocks noGrp="1"/>
          </p:cNvSpPr>
          <p:nvPr>
            <p:ph type="title"/>
          </p:nvPr>
        </p:nvSpPr>
        <p:spPr/>
        <p:txBody>
          <a:bodyPr/>
          <a:lstStyle/>
          <a:p>
            <a:endParaRPr lang="vi-VN"/>
          </a:p>
        </p:txBody>
      </p:sp>
      <p:pic>
        <p:nvPicPr>
          <p:cNvPr id="8" name="Content Placeholder 7">
            <a:extLst>
              <a:ext uri="{FF2B5EF4-FFF2-40B4-BE49-F238E27FC236}">
                <a16:creationId xmlns:a16="http://schemas.microsoft.com/office/drawing/2014/main" id="{4176547E-172F-6841-8BAF-E84B564CB590}"/>
              </a:ext>
            </a:extLst>
          </p:cNvPr>
          <p:cNvPicPr>
            <a:picLocks noGrp="1" noChangeAspect="1"/>
          </p:cNvPicPr>
          <p:nvPr>
            <p:ph idx="1"/>
          </p:nvPr>
        </p:nvPicPr>
        <p:blipFill>
          <a:blip r:embed="rId2"/>
          <a:stretch>
            <a:fillRect/>
          </a:stretch>
        </p:blipFill>
        <p:spPr>
          <a:xfrm>
            <a:off x="2635250" y="1758950"/>
            <a:ext cx="3873500" cy="3873500"/>
          </a:xfrm>
          <a:prstGeom prst="rect">
            <a:avLst/>
          </a:prstGeom>
        </p:spPr>
      </p:pic>
      <p:sp>
        <p:nvSpPr>
          <p:cNvPr id="4" name="Slide Number Placeholder 3">
            <a:extLst>
              <a:ext uri="{FF2B5EF4-FFF2-40B4-BE49-F238E27FC236}">
                <a16:creationId xmlns:a16="http://schemas.microsoft.com/office/drawing/2014/main" id="{7ED21475-5D10-564E-ABCA-613BF999FAF1}"/>
              </a:ext>
            </a:extLst>
          </p:cNvPr>
          <p:cNvSpPr>
            <a:spLocks noGrp="1"/>
          </p:cNvSpPr>
          <p:nvPr>
            <p:ph type="sldNum" sz="quarter" idx="12"/>
          </p:nvPr>
        </p:nvSpPr>
        <p:spPr/>
        <p:txBody>
          <a:bodyPr/>
          <a:lstStyle/>
          <a:p>
            <a:fld id="{A02EBBDA-6239-48A4-BF42-145536EAE284}" type="slidenum">
              <a:rPr lang="en-US" smtClean="0"/>
              <a:pPr/>
              <a:t>66</a:t>
            </a:fld>
            <a:endParaRPr lang="en-US"/>
          </a:p>
        </p:txBody>
      </p:sp>
    </p:spTree>
    <p:extLst>
      <p:ext uri="{BB962C8B-B14F-4D97-AF65-F5344CB8AC3E}">
        <p14:creationId xmlns:p14="http://schemas.microsoft.com/office/powerpoint/2010/main" val="3146695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2709-3A94-8942-BB53-5DDBED831F6E}"/>
              </a:ext>
            </a:extLst>
          </p:cNvPr>
          <p:cNvSpPr>
            <a:spLocks noGrp="1"/>
          </p:cNvSpPr>
          <p:nvPr>
            <p:ph type="title"/>
          </p:nvPr>
        </p:nvSpPr>
        <p:spPr/>
        <p:txBody>
          <a:bodyPr/>
          <a:lstStyle/>
          <a:p>
            <a:endParaRPr lang="vi-VN"/>
          </a:p>
        </p:txBody>
      </p:sp>
      <p:pic>
        <p:nvPicPr>
          <p:cNvPr id="8" name="Content Placeholder 7">
            <a:extLst>
              <a:ext uri="{FF2B5EF4-FFF2-40B4-BE49-F238E27FC236}">
                <a16:creationId xmlns:a16="http://schemas.microsoft.com/office/drawing/2014/main" id="{586C1E64-F3D1-904F-BA98-5495F6878BF4}"/>
              </a:ext>
            </a:extLst>
          </p:cNvPr>
          <p:cNvPicPr>
            <a:picLocks noGrp="1" noChangeAspect="1"/>
          </p:cNvPicPr>
          <p:nvPr>
            <p:ph idx="1"/>
          </p:nvPr>
        </p:nvPicPr>
        <p:blipFill>
          <a:blip r:embed="rId2"/>
          <a:stretch>
            <a:fillRect/>
          </a:stretch>
        </p:blipFill>
        <p:spPr>
          <a:xfrm>
            <a:off x="2628900" y="1765300"/>
            <a:ext cx="3886200" cy="3860800"/>
          </a:xfrm>
          <a:prstGeom prst="rect">
            <a:avLst/>
          </a:prstGeom>
        </p:spPr>
      </p:pic>
      <p:sp>
        <p:nvSpPr>
          <p:cNvPr id="4" name="Slide Number Placeholder 3">
            <a:extLst>
              <a:ext uri="{FF2B5EF4-FFF2-40B4-BE49-F238E27FC236}">
                <a16:creationId xmlns:a16="http://schemas.microsoft.com/office/drawing/2014/main" id="{9A01C94A-B6EA-FC44-984A-4088D322BC14}"/>
              </a:ext>
            </a:extLst>
          </p:cNvPr>
          <p:cNvSpPr>
            <a:spLocks noGrp="1"/>
          </p:cNvSpPr>
          <p:nvPr>
            <p:ph type="sldNum" sz="quarter" idx="12"/>
          </p:nvPr>
        </p:nvSpPr>
        <p:spPr/>
        <p:txBody>
          <a:bodyPr/>
          <a:lstStyle/>
          <a:p>
            <a:fld id="{A02EBBDA-6239-48A4-BF42-145536EAE284}" type="slidenum">
              <a:rPr lang="en-US" smtClean="0"/>
              <a:pPr/>
              <a:t>67</a:t>
            </a:fld>
            <a:endParaRPr lang="en-US"/>
          </a:p>
        </p:txBody>
      </p:sp>
    </p:spTree>
    <p:extLst>
      <p:ext uri="{BB962C8B-B14F-4D97-AF65-F5344CB8AC3E}">
        <p14:creationId xmlns:p14="http://schemas.microsoft.com/office/powerpoint/2010/main" val="30302949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778F76-6D0E-FB4A-ADCC-185406CDE257}"/>
              </a:ext>
            </a:extLst>
          </p:cNvPr>
          <p:cNvSpPr>
            <a:spLocks noGrp="1"/>
          </p:cNvSpPr>
          <p:nvPr>
            <p:ph type="title"/>
          </p:nvPr>
        </p:nvSpPr>
        <p:spPr/>
        <p:txBody>
          <a:bodyPr>
            <a:normAutofit/>
          </a:bodyPr>
          <a:lstStyle/>
          <a:p>
            <a:r>
              <a:rPr lang="vi-VN" sz="2800" dirty="0">
                <a:solidFill>
                  <a:srgbClr val="FF0000"/>
                </a:solidFill>
              </a:rPr>
              <a:t>Dimensionality reduction</a:t>
            </a:r>
          </a:p>
        </p:txBody>
      </p:sp>
      <p:sp>
        <p:nvSpPr>
          <p:cNvPr id="5" name="Text Placeholder 4">
            <a:extLst>
              <a:ext uri="{FF2B5EF4-FFF2-40B4-BE49-F238E27FC236}">
                <a16:creationId xmlns:a16="http://schemas.microsoft.com/office/drawing/2014/main" id="{86D37593-AC01-C343-B792-3850FE6D4618}"/>
              </a:ext>
            </a:extLst>
          </p:cNvPr>
          <p:cNvSpPr>
            <a:spLocks noGrp="1"/>
          </p:cNvSpPr>
          <p:nvPr>
            <p:ph type="body" idx="1"/>
          </p:nvPr>
        </p:nvSpPr>
        <p:spPr/>
        <p:txBody>
          <a:bodyPr/>
          <a:lstStyle/>
          <a:p>
            <a:r>
              <a:rPr lang="vi-VN" dirty="0">
                <a:solidFill>
                  <a:srgbClr val="FF0000"/>
                </a:solidFill>
              </a:rPr>
              <a:t>Principal Components Analysis and</a:t>
            </a:r>
            <a:br>
              <a:rPr lang="vi-VN" dirty="0">
                <a:solidFill>
                  <a:srgbClr val="FF0000"/>
                </a:solidFill>
              </a:rPr>
            </a:br>
            <a:r>
              <a:rPr lang="vi-VN" dirty="0">
                <a:solidFill>
                  <a:srgbClr val="FF0000"/>
                </a:solidFill>
              </a:rPr>
              <a:t>Singular Value Decomposition</a:t>
            </a:r>
            <a:endParaRPr lang="vi-VN" dirty="0"/>
          </a:p>
        </p:txBody>
      </p:sp>
      <p:sp>
        <p:nvSpPr>
          <p:cNvPr id="2" name="Slide Number Placeholder 1">
            <a:extLst>
              <a:ext uri="{FF2B5EF4-FFF2-40B4-BE49-F238E27FC236}">
                <a16:creationId xmlns:a16="http://schemas.microsoft.com/office/drawing/2014/main" id="{15154FAC-7E0E-C14F-BDF0-069FBC801642}"/>
              </a:ext>
            </a:extLst>
          </p:cNvPr>
          <p:cNvSpPr>
            <a:spLocks noGrp="1"/>
          </p:cNvSpPr>
          <p:nvPr>
            <p:ph type="sldNum" sz="quarter" idx="12"/>
          </p:nvPr>
        </p:nvSpPr>
        <p:spPr/>
        <p:txBody>
          <a:bodyPr/>
          <a:lstStyle/>
          <a:p>
            <a:fld id="{A02EBBDA-6239-48A4-BF42-145536EAE284}" type="slidenum">
              <a:rPr lang="en-US" smtClean="0"/>
              <a:t>68</a:t>
            </a:fld>
            <a:endParaRPr lang="en-US"/>
          </a:p>
        </p:txBody>
      </p:sp>
    </p:spTree>
    <p:extLst>
      <p:ext uri="{BB962C8B-B14F-4D97-AF65-F5344CB8AC3E}">
        <p14:creationId xmlns:p14="http://schemas.microsoft.com/office/powerpoint/2010/main" val="3350402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Motivation</a:t>
            </a:r>
          </a:p>
        </p:txBody>
      </p:sp>
      <p:sp>
        <p:nvSpPr>
          <p:cNvPr id="3" name="Content Placeholder 2"/>
          <p:cNvSpPr>
            <a:spLocks noGrp="1"/>
          </p:cNvSpPr>
          <p:nvPr>
            <p:ph idx="1"/>
          </p:nvPr>
        </p:nvSpPr>
        <p:spPr/>
        <p:txBody>
          <a:bodyPr/>
          <a:lstStyle/>
          <a:p>
            <a:r>
              <a:rPr lang="en-IN" dirty="0"/>
              <a:t>Most machine learning and data mining techniques may not be effective for high-dimensional data </a:t>
            </a:r>
          </a:p>
          <a:p>
            <a:pPr lvl="1"/>
            <a:r>
              <a:rPr lang="vi-VN" dirty="0"/>
              <a:t>Curse of Dimensionality. </a:t>
            </a:r>
            <a:r>
              <a:rPr lang="en-GB" altLang="en-US" dirty="0"/>
              <a:t>Irrelevant and redundant features can “confuse” learners!</a:t>
            </a:r>
          </a:p>
          <a:p>
            <a:pPr lvl="1"/>
            <a:r>
              <a:rPr lang="vi-VN" dirty="0"/>
              <a:t>The intrinsic dimension may be small. </a:t>
            </a:r>
          </a:p>
        </p:txBody>
      </p:sp>
    </p:spTree>
    <p:extLst>
      <p:ext uri="{BB962C8B-B14F-4D97-AF65-F5344CB8AC3E}">
        <p14:creationId xmlns:p14="http://schemas.microsoft.com/office/powerpoint/2010/main" val="172677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82CF-0496-7546-B15E-EE7EDC7B0AEC}"/>
              </a:ext>
            </a:extLst>
          </p:cNvPr>
          <p:cNvSpPr>
            <a:spLocks noGrp="1"/>
          </p:cNvSpPr>
          <p:nvPr>
            <p:ph type="title"/>
          </p:nvPr>
        </p:nvSpPr>
        <p:spPr/>
        <p:txBody>
          <a:bodyPr>
            <a:normAutofit fontScale="90000"/>
          </a:bodyPr>
          <a:lstStyle/>
          <a:p>
            <a:r>
              <a:rPr lang="en-US" dirty="0"/>
              <a:t>Exploratory data analysis (</a:t>
            </a:r>
            <a:r>
              <a:rPr lang="vi-VN" dirty="0"/>
              <a:t>EDA) focus</a:t>
            </a:r>
          </a:p>
        </p:txBody>
      </p:sp>
      <p:sp>
        <p:nvSpPr>
          <p:cNvPr id="3" name="Content Placeholder 2">
            <a:extLst>
              <a:ext uri="{FF2B5EF4-FFF2-40B4-BE49-F238E27FC236}">
                <a16:creationId xmlns:a16="http://schemas.microsoft.com/office/drawing/2014/main" id="{53C2AB97-5605-D146-9487-88644589AA39}"/>
              </a:ext>
            </a:extLst>
          </p:cNvPr>
          <p:cNvSpPr>
            <a:spLocks noGrp="1"/>
          </p:cNvSpPr>
          <p:nvPr>
            <p:ph idx="1"/>
          </p:nvPr>
        </p:nvSpPr>
        <p:spPr/>
        <p:txBody>
          <a:bodyPr/>
          <a:lstStyle/>
          <a:p>
            <a:r>
              <a:rPr lang="en-US" dirty="0"/>
              <a:t>The focus is on the data—its structure, outliers, and models suggested by the data.</a:t>
            </a:r>
          </a:p>
          <a:p>
            <a:r>
              <a:rPr lang="en-US" dirty="0"/>
              <a:t>EDA approach makes use of (and shows) all of the available data. In this sense there is no corresponding loss of information.</a:t>
            </a:r>
          </a:p>
          <a:p>
            <a:pPr lvl="1"/>
            <a:r>
              <a:rPr lang="en-US" dirty="0"/>
              <a:t>Summary statistics</a:t>
            </a:r>
          </a:p>
          <a:p>
            <a:pPr lvl="1"/>
            <a:r>
              <a:rPr lang="en-US" dirty="0"/>
              <a:t>Visualization</a:t>
            </a:r>
          </a:p>
          <a:p>
            <a:pPr lvl="1"/>
            <a:r>
              <a:rPr lang="en-US" dirty="0"/>
              <a:t>Clustering and anomaly detection</a:t>
            </a:r>
          </a:p>
          <a:p>
            <a:pPr lvl="1"/>
            <a:r>
              <a:rPr lang="en-US" dirty="0"/>
              <a:t>Dimensionality reduction </a:t>
            </a:r>
          </a:p>
          <a:p>
            <a:pPr lvl="1"/>
            <a:endParaRPr lang="en-US" dirty="0"/>
          </a:p>
          <a:p>
            <a:endParaRPr lang="vi-VN" dirty="0"/>
          </a:p>
        </p:txBody>
      </p:sp>
      <p:sp>
        <p:nvSpPr>
          <p:cNvPr id="4" name="Slide Number Placeholder 3">
            <a:extLst>
              <a:ext uri="{FF2B5EF4-FFF2-40B4-BE49-F238E27FC236}">
                <a16:creationId xmlns:a16="http://schemas.microsoft.com/office/drawing/2014/main" id="{37AF48B6-9E9C-0D40-B279-E38803A97E78}"/>
              </a:ext>
            </a:extLst>
          </p:cNvPr>
          <p:cNvSpPr>
            <a:spLocks noGrp="1"/>
          </p:cNvSpPr>
          <p:nvPr>
            <p:ph type="sldNum" sz="quarter" idx="12"/>
          </p:nvPr>
        </p:nvSpPr>
        <p:spPr/>
        <p:txBody>
          <a:bodyPr/>
          <a:lstStyle/>
          <a:p>
            <a:fld id="{A02EBBDA-6239-48A4-BF42-145536EAE284}" type="slidenum">
              <a:rPr lang="en-US" smtClean="0"/>
              <a:t>7</a:t>
            </a:fld>
            <a:endParaRPr lang="en-US"/>
          </a:p>
        </p:txBody>
      </p:sp>
    </p:spTree>
    <p:extLst>
      <p:ext uri="{BB962C8B-B14F-4D97-AF65-F5344CB8AC3E}">
        <p14:creationId xmlns:p14="http://schemas.microsoft.com/office/powerpoint/2010/main" val="4129210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altLang="en-US"/>
              <a:t>Curse of dimensionality</a:t>
            </a:r>
            <a:endParaRPr lang="en-GB" altLang="en-US" dirty="0"/>
          </a:p>
        </p:txBody>
      </p:sp>
      <p:sp>
        <p:nvSpPr>
          <p:cNvPr id="14339" name="Rectangle 3"/>
          <p:cNvSpPr>
            <a:spLocks noGrp="1" noChangeArrowheads="1"/>
          </p:cNvSpPr>
          <p:nvPr>
            <p:ph idx="1"/>
          </p:nvPr>
        </p:nvSpPr>
        <p:spPr/>
        <p:txBody>
          <a:bodyPr/>
          <a:lstStyle/>
          <a:p>
            <a:r>
              <a:rPr lang="en-GB" altLang="en-US"/>
              <a:t>The required number of samples (to achieve the same accuracy) grows exponentionally with the number of variables!</a:t>
            </a:r>
          </a:p>
          <a:p>
            <a:r>
              <a:rPr lang="en-GB" altLang="en-US"/>
              <a:t>In practice: number of training examples is fixed!</a:t>
            </a:r>
          </a:p>
          <a:p>
            <a:pPr lvl="1"/>
            <a:r>
              <a:rPr lang="en-GB" altLang="en-US"/>
              <a:t>	=&gt; the classifier’s performance usually will degrade for a large number of features!</a:t>
            </a:r>
            <a:endParaRPr lang="en-GB" altLang="en-US" dirty="0"/>
          </a:p>
        </p:txBody>
      </p:sp>
      <p:sp>
        <p:nvSpPr>
          <p:cNvPr id="2" name="Rectangle 1"/>
          <p:cNvSpPr/>
          <p:nvPr/>
        </p:nvSpPr>
        <p:spPr>
          <a:xfrm>
            <a:off x="4809122" y="3962259"/>
            <a:ext cx="4099931" cy="1200329"/>
          </a:xfrm>
          <a:prstGeom prst="rect">
            <a:avLst/>
          </a:prstGeom>
        </p:spPr>
        <p:txBody>
          <a:bodyPr wrap="square">
            <a:spAutoFit/>
          </a:bodyPr>
          <a:lstStyle/>
          <a:p>
            <a:pPr algn="just"/>
            <a:r>
              <a:rPr lang="en-IN" dirty="0"/>
              <a:t>After a certain point, increasing the dimensionality of the problem by adding new features would actually degrade the performance of classifier.</a:t>
            </a:r>
          </a:p>
        </p:txBody>
      </p:sp>
      <p:pic>
        <p:nvPicPr>
          <p:cNvPr id="4098" name="Picture 2" descr="Feature dimensionality versus classifier performanc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6011" y="3429000"/>
            <a:ext cx="4045989" cy="258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37721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E8F596-5A07-2443-91DE-0B3DD0259164}"/>
              </a:ext>
            </a:extLst>
          </p:cNvPr>
          <p:cNvSpPr>
            <a:spLocks noGrp="1"/>
          </p:cNvSpPr>
          <p:nvPr>
            <p:ph type="title"/>
          </p:nvPr>
        </p:nvSpPr>
        <p:spPr/>
        <p:txBody>
          <a:bodyPr/>
          <a:lstStyle/>
          <a:p>
            <a:r>
              <a:rPr lang="vi-VN" dirty="0"/>
              <a:t>Motivation</a:t>
            </a:r>
          </a:p>
        </p:txBody>
      </p:sp>
      <p:sp>
        <p:nvSpPr>
          <p:cNvPr id="6" name="Content Placeholder 5">
            <a:extLst>
              <a:ext uri="{FF2B5EF4-FFF2-40B4-BE49-F238E27FC236}">
                <a16:creationId xmlns:a16="http://schemas.microsoft.com/office/drawing/2014/main" id="{A4DA0CA6-3037-7D48-83B2-206626C5FDBE}"/>
              </a:ext>
            </a:extLst>
          </p:cNvPr>
          <p:cNvSpPr>
            <a:spLocks noGrp="1"/>
          </p:cNvSpPr>
          <p:nvPr>
            <p:ph idx="1"/>
          </p:nvPr>
        </p:nvSpPr>
        <p:spPr/>
        <p:txBody>
          <a:bodyPr/>
          <a:lstStyle/>
          <a:p>
            <a:r>
              <a:rPr lang="en-IN" dirty="0"/>
              <a:t>Dimensionality reduction is an effective approach to downsizing data</a:t>
            </a:r>
          </a:p>
          <a:p>
            <a:pPr lvl="1"/>
            <a:r>
              <a:rPr lang="en-IN" dirty="0"/>
              <a:t>Visualization: projection of high-dimensional data onto 2D or 3D.</a:t>
            </a:r>
          </a:p>
          <a:p>
            <a:pPr lvl="1"/>
            <a:r>
              <a:rPr lang="en-IN" dirty="0"/>
              <a:t>Data compression: efficient storage and retrieval.</a:t>
            </a:r>
          </a:p>
          <a:p>
            <a:pPr lvl="1"/>
            <a:r>
              <a:rPr lang="en-IN" dirty="0"/>
              <a:t>Noise removal: positive effect on query accuracy.</a:t>
            </a:r>
          </a:p>
        </p:txBody>
      </p:sp>
      <p:sp>
        <p:nvSpPr>
          <p:cNvPr id="4" name="Slide Number Placeholder 3">
            <a:extLst>
              <a:ext uri="{FF2B5EF4-FFF2-40B4-BE49-F238E27FC236}">
                <a16:creationId xmlns:a16="http://schemas.microsoft.com/office/drawing/2014/main" id="{47488F09-A32B-3A49-92BB-F71094E1E920}"/>
              </a:ext>
            </a:extLst>
          </p:cNvPr>
          <p:cNvSpPr>
            <a:spLocks noGrp="1"/>
          </p:cNvSpPr>
          <p:nvPr>
            <p:ph type="sldNum" sz="quarter" idx="12"/>
          </p:nvPr>
        </p:nvSpPr>
        <p:spPr/>
        <p:txBody>
          <a:bodyPr/>
          <a:lstStyle/>
          <a:p>
            <a:fld id="{A02EBBDA-6239-48A4-BF42-145536EAE284}" type="slidenum">
              <a:rPr lang="en-US" smtClean="0"/>
              <a:t>71</a:t>
            </a:fld>
            <a:endParaRPr lang="en-US"/>
          </a:p>
        </p:txBody>
      </p:sp>
    </p:spTree>
    <p:extLst>
      <p:ext uri="{BB962C8B-B14F-4D97-AF65-F5344CB8AC3E}">
        <p14:creationId xmlns:p14="http://schemas.microsoft.com/office/powerpoint/2010/main" val="2537448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H="1" flipV="1">
            <a:off x="1405494" y="1876737"/>
            <a:ext cx="11064" cy="277336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219200" y="4459307"/>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Cross 35"/>
          <p:cNvSpPr/>
          <p:nvPr/>
        </p:nvSpPr>
        <p:spPr>
          <a:xfrm rot="2734294">
            <a:off x="1568763" y="4007163"/>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733801" y="4650106"/>
            <a:ext cx="222885" cy="150495"/>
          </a:xfrm>
          <a:prstGeom prst="rect">
            <a:avLst/>
          </a:prstGeom>
        </p:spPr>
      </p:pic>
      <p:sp>
        <p:nvSpPr>
          <p:cNvPr id="19" name="Cross 18"/>
          <p:cNvSpPr/>
          <p:nvPr/>
        </p:nvSpPr>
        <p:spPr>
          <a:xfrm rot="2734294">
            <a:off x="1949763" y="3930963"/>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nvSpPr>
        <p:spPr>
          <a:xfrm rot="2734294">
            <a:off x="2178363" y="3626163"/>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nvSpPr>
        <p:spPr>
          <a:xfrm rot="2734294">
            <a:off x="2329874" y="3245163"/>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ross 23"/>
          <p:cNvSpPr/>
          <p:nvPr/>
        </p:nvSpPr>
        <p:spPr>
          <a:xfrm rot="2734294">
            <a:off x="2787963" y="3016563"/>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ross 24"/>
          <p:cNvSpPr/>
          <p:nvPr/>
        </p:nvSpPr>
        <p:spPr>
          <a:xfrm rot="2734294">
            <a:off x="3168074" y="2787074"/>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rot="2734294">
            <a:off x="3403599" y="2425763"/>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p:cNvSpPr/>
          <p:nvPr/>
        </p:nvSpPr>
        <p:spPr>
          <a:xfrm rot="2734294">
            <a:off x="3777674" y="2330763"/>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rot="2734294">
            <a:off x="4006274" y="2025074"/>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2"/>
            </p:custDataLst>
          </p:nvPr>
        </p:nvPicPr>
        <p:blipFill>
          <a:blip r:embed="rId5" cstate="screen">
            <a:extLst>
              <a:ext uri="{28A0092B-C50C-407E-A947-70E740481C1C}">
                <a14:useLocalDpi xmlns:a14="http://schemas.microsoft.com/office/drawing/2010/main"/>
              </a:ext>
            </a:extLst>
          </a:blip>
          <a:stretch>
            <a:fillRect/>
          </a:stretch>
        </p:blipFill>
        <p:spPr>
          <a:xfrm rot="16200000">
            <a:off x="948612" y="2937955"/>
            <a:ext cx="228600" cy="150495"/>
          </a:xfrm>
          <a:prstGeom prst="rect">
            <a:avLst/>
          </a:prstGeom>
        </p:spPr>
      </p:pic>
      <p:sp>
        <p:nvSpPr>
          <p:cNvPr id="2" name="TextBox 1"/>
          <p:cNvSpPr txBox="1"/>
          <p:nvPr/>
        </p:nvSpPr>
        <p:spPr>
          <a:xfrm rot="16200000">
            <a:off x="509989" y="2224974"/>
            <a:ext cx="1048886" cy="369332"/>
          </a:xfrm>
          <a:prstGeom prst="rect">
            <a:avLst/>
          </a:prstGeom>
          <a:noFill/>
        </p:spPr>
        <p:txBody>
          <a:bodyPr wrap="square" rtlCol="0">
            <a:spAutoFit/>
          </a:bodyPr>
          <a:lstStyle/>
          <a:p>
            <a:r>
              <a:rPr lang="en-US" dirty="0"/>
              <a:t>(inches)</a:t>
            </a:r>
          </a:p>
        </p:txBody>
      </p:sp>
      <p:sp>
        <p:nvSpPr>
          <p:cNvPr id="30" name="TextBox 29"/>
          <p:cNvSpPr txBox="1"/>
          <p:nvPr/>
        </p:nvSpPr>
        <p:spPr>
          <a:xfrm>
            <a:off x="3962400" y="4516936"/>
            <a:ext cx="1048886" cy="369332"/>
          </a:xfrm>
          <a:prstGeom prst="rect">
            <a:avLst/>
          </a:prstGeom>
          <a:noFill/>
        </p:spPr>
        <p:txBody>
          <a:bodyPr wrap="square" rtlCol="0">
            <a:spAutoFit/>
          </a:bodyPr>
          <a:lstStyle/>
          <a:p>
            <a:r>
              <a:rPr lang="en-US" dirty="0"/>
              <a:t>(cm)</a:t>
            </a:r>
          </a:p>
        </p:txBody>
      </p:sp>
      <p:sp>
        <p:nvSpPr>
          <p:cNvPr id="32" name="TextBox 31"/>
          <p:cNvSpPr txBox="1"/>
          <p:nvPr/>
        </p:nvSpPr>
        <p:spPr>
          <a:xfrm>
            <a:off x="5011286" y="1828801"/>
            <a:ext cx="3751714" cy="954107"/>
          </a:xfrm>
          <a:prstGeom prst="rect">
            <a:avLst/>
          </a:prstGeom>
          <a:noFill/>
        </p:spPr>
        <p:txBody>
          <a:bodyPr wrap="square" rtlCol="0">
            <a:spAutoFit/>
          </a:bodyPr>
          <a:lstStyle/>
          <a:p>
            <a:r>
              <a:rPr lang="en-US" sz="2800" dirty="0"/>
              <a:t>Reduce data from </a:t>
            </a:r>
          </a:p>
          <a:p>
            <a:r>
              <a:rPr lang="en-US" sz="2800" dirty="0"/>
              <a:t>2D to 1D</a:t>
            </a: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77920" y="2073330"/>
              <a:ext cx="4238640" cy="3147840"/>
            </p14:xfrm>
          </p:contentPart>
        </mc:Choice>
        <mc:Fallback xmlns="">
          <p:pic>
            <p:nvPicPr>
              <p:cNvPr id="3" name="Ink 2"/>
              <p:cNvPicPr/>
              <p:nvPr/>
            </p:nvPicPr>
            <p:blipFill>
              <a:blip r:embed="rId7"/>
              <a:stretch>
                <a:fillRect/>
              </a:stretch>
            </p:blipFill>
            <p:spPr>
              <a:xfrm>
                <a:off x="268560" y="2063970"/>
                <a:ext cx="4257360" cy="3166560"/>
              </a:xfrm>
              <a:prstGeom prst="rect">
                <a:avLst/>
              </a:prstGeom>
            </p:spPr>
          </p:pic>
        </mc:Fallback>
      </mc:AlternateContent>
      <p:sp>
        <p:nvSpPr>
          <p:cNvPr id="4" name="Title 3">
            <a:extLst>
              <a:ext uri="{FF2B5EF4-FFF2-40B4-BE49-F238E27FC236}">
                <a16:creationId xmlns:a16="http://schemas.microsoft.com/office/drawing/2014/main" id="{1E087DED-C716-D144-BB34-CEE82DC8C319}"/>
              </a:ext>
            </a:extLst>
          </p:cNvPr>
          <p:cNvSpPr>
            <a:spLocks noGrp="1"/>
          </p:cNvSpPr>
          <p:nvPr>
            <p:ph type="title"/>
          </p:nvPr>
        </p:nvSpPr>
        <p:spPr/>
        <p:txBody>
          <a:bodyPr/>
          <a:lstStyle/>
          <a:p>
            <a:r>
              <a:rPr lang="en-US" dirty="0"/>
              <a:t>Data compression</a:t>
            </a:r>
            <a:endParaRPr lang="vi-VN" dirty="0"/>
          </a:p>
        </p:txBody>
      </p:sp>
    </p:spTree>
    <p:extLst>
      <p:ext uri="{BB962C8B-B14F-4D97-AF65-F5344CB8AC3E}">
        <p14:creationId xmlns:p14="http://schemas.microsoft.com/office/powerpoint/2010/main" val="93741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H="1" flipV="1">
            <a:off x="1405494" y="1876737"/>
            <a:ext cx="11064" cy="277336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219200" y="4459307"/>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Cross 35"/>
          <p:cNvSpPr/>
          <p:nvPr/>
        </p:nvSpPr>
        <p:spPr>
          <a:xfrm rot="2734294">
            <a:off x="1568763" y="4007163"/>
            <a:ext cx="216165" cy="216165"/>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ross 18"/>
          <p:cNvSpPr/>
          <p:nvPr/>
        </p:nvSpPr>
        <p:spPr>
          <a:xfrm rot="2734294">
            <a:off x="1949763" y="3930963"/>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nvSpPr>
        <p:spPr>
          <a:xfrm rot="2734294">
            <a:off x="2329874" y="3245163"/>
            <a:ext cx="216165" cy="216165"/>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ross 23"/>
          <p:cNvSpPr/>
          <p:nvPr/>
        </p:nvSpPr>
        <p:spPr>
          <a:xfrm rot="2734294">
            <a:off x="2787963" y="3016563"/>
            <a:ext cx="216165" cy="216165"/>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ross 24"/>
          <p:cNvSpPr/>
          <p:nvPr/>
        </p:nvSpPr>
        <p:spPr>
          <a:xfrm rot="2734294">
            <a:off x="3168074" y="2787074"/>
            <a:ext cx="216165" cy="216165"/>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rot="2734294">
            <a:off x="3403599" y="2425763"/>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p:cNvSpPr/>
          <p:nvPr/>
        </p:nvSpPr>
        <p:spPr>
          <a:xfrm rot="2734294">
            <a:off x="3777674" y="2330763"/>
            <a:ext cx="216165" cy="21616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rot="2734294">
            <a:off x="4006274" y="2025074"/>
            <a:ext cx="216165" cy="216165"/>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19200" y="5271564"/>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custDataLst>
              <p:tags r:id="rId1"/>
            </p:custDataLst>
          </p:nvPr>
        </p:nvPicPr>
        <p:blipFill>
          <a:blip r:embed="rId13" cstate="screen">
            <a:extLst>
              <a:ext uri="{28A0092B-C50C-407E-A947-70E740481C1C}">
                <a14:useLocalDpi xmlns:a14="http://schemas.microsoft.com/office/drawing/2010/main"/>
              </a:ext>
            </a:extLst>
          </a:blip>
          <a:stretch>
            <a:fillRect/>
          </a:stretch>
        </p:blipFill>
        <p:spPr>
          <a:xfrm>
            <a:off x="3886201" y="5502070"/>
            <a:ext cx="192405" cy="150495"/>
          </a:xfrm>
          <a:prstGeom prst="rect">
            <a:avLst/>
          </a:prstGeom>
        </p:spPr>
      </p:pic>
      <p:sp>
        <p:nvSpPr>
          <p:cNvPr id="28" name="Cross 27"/>
          <p:cNvSpPr/>
          <p:nvPr/>
        </p:nvSpPr>
        <p:spPr>
          <a:xfrm rot="2734294">
            <a:off x="1568763" y="5163038"/>
            <a:ext cx="216165" cy="216165"/>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rot="2734294">
            <a:off x="1949763" y="5158088"/>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rot="2734294">
            <a:off x="2329874" y="5150163"/>
            <a:ext cx="216165" cy="216165"/>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rot="2734294">
            <a:off x="2787963" y="5151163"/>
            <a:ext cx="216165" cy="216165"/>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ross 34"/>
          <p:cNvSpPr/>
          <p:nvPr/>
        </p:nvSpPr>
        <p:spPr>
          <a:xfrm rot="2734294">
            <a:off x="3168074" y="5151163"/>
            <a:ext cx="216165" cy="216165"/>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ross 36"/>
          <p:cNvSpPr/>
          <p:nvPr/>
        </p:nvSpPr>
        <p:spPr>
          <a:xfrm rot="2734294">
            <a:off x="3403599" y="5151163"/>
            <a:ext cx="216165" cy="216165"/>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p:cNvSpPr/>
          <p:nvPr/>
        </p:nvSpPr>
        <p:spPr>
          <a:xfrm rot="2734294">
            <a:off x="3777674" y="5151163"/>
            <a:ext cx="216165" cy="21616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ross 38"/>
          <p:cNvSpPr/>
          <p:nvPr/>
        </p:nvSpPr>
        <p:spPr>
          <a:xfrm rot="2734294">
            <a:off x="4006274" y="5152052"/>
            <a:ext cx="216165" cy="216165"/>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011286" y="1828801"/>
            <a:ext cx="3751714" cy="954107"/>
          </a:xfrm>
          <a:prstGeom prst="rect">
            <a:avLst/>
          </a:prstGeom>
          <a:noFill/>
        </p:spPr>
        <p:txBody>
          <a:bodyPr wrap="square" rtlCol="0">
            <a:spAutoFit/>
          </a:bodyPr>
          <a:lstStyle/>
          <a:p>
            <a:r>
              <a:rPr lang="en-US" sz="2800" dirty="0"/>
              <a:t>Reduce data from </a:t>
            </a:r>
          </a:p>
          <a:p>
            <a:r>
              <a:rPr lang="en-US" sz="2800" dirty="0"/>
              <a:t>2D to 1D</a:t>
            </a:r>
          </a:p>
        </p:txBody>
      </p:sp>
      <p:pic>
        <p:nvPicPr>
          <p:cNvPr id="10" name="Picture 9"/>
          <p:cNvPicPr>
            <a:picLocks noChangeAspect="1"/>
          </p:cNvPicPr>
          <p:nvPr>
            <p:custDataLst>
              <p:tags r:id="rId2"/>
            </p:custDataLst>
          </p:nvPr>
        </p:nvPicPr>
        <p:blipFill>
          <a:blip r:embed="rId14" cstate="screen">
            <a:extLst>
              <a:ext uri="{28A0092B-C50C-407E-A947-70E740481C1C}">
                <a14:useLocalDpi xmlns:a14="http://schemas.microsoft.com/office/drawing/2010/main"/>
              </a:ext>
            </a:extLst>
          </a:blip>
          <a:stretch>
            <a:fillRect/>
          </a:stretch>
        </p:blipFill>
        <p:spPr>
          <a:xfrm>
            <a:off x="5129151" y="2895600"/>
            <a:ext cx="492823" cy="299656"/>
          </a:xfrm>
          <a:prstGeom prst="rect">
            <a:avLst/>
          </a:prstGeom>
        </p:spPr>
      </p:pic>
      <p:pic>
        <p:nvPicPr>
          <p:cNvPr id="11" name="Picture 10"/>
          <p:cNvPicPr>
            <a:picLocks noChangeAspect="1"/>
          </p:cNvPicPr>
          <p:nvPr>
            <p:custDataLst>
              <p:tags r:id="rId3"/>
            </p:custDataLst>
          </p:nvPr>
        </p:nvPicPr>
        <p:blipFill>
          <a:blip r:embed="rId15" cstate="screen">
            <a:extLst>
              <a:ext uri="{28A0092B-C50C-407E-A947-70E740481C1C}">
                <a14:useLocalDpi xmlns:a14="http://schemas.microsoft.com/office/drawing/2010/main"/>
              </a:ext>
            </a:extLst>
          </a:blip>
          <a:stretch>
            <a:fillRect/>
          </a:stretch>
        </p:blipFill>
        <p:spPr>
          <a:xfrm>
            <a:off x="6705600" y="2903159"/>
            <a:ext cx="884110" cy="302133"/>
          </a:xfrm>
          <a:prstGeom prst="rect">
            <a:avLst/>
          </a:prstGeom>
        </p:spPr>
      </p:pic>
      <p:pic>
        <p:nvPicPr>
          <p:cNvPr id="12" name="Picture 11"/>
          <p:cNvPicPr>
            <a:picLocks noChangeAspect="1"/>
          </p:cNvPicPr>
          <p:nvPr>
            <p:custDataLst>
              <p:tags r:id="rId4"/>
            </p:custDataLst>
          </p:nvPr>
        </p:nvPicPr>
        <p:blipFill>
          <a:blip r:embed="rId16" cstate="screen">
            <a:extLst>
              <a:ext uri="{28A0092B-C50C-407E-A947-70E740481C1C}">
                <a14:useLocalDpi xmlns:a14="http://schemas.microsoft.com/office/drawing/2010/main"/>
              </a:ext>
            </a:extLst>
          </a:blip>
          <a:stretch>
            <a:fillRect/>
          </a:stretch>
        </p:blipFill>
        <p:spPr>
          <a:xfrm>
            <a:off x="6705600" y="3436813"/>
            <a:ext cx="884110" cy="302133"/>
          </a:xfrm>
          <a:prstGeom prst="rect">
            <a:avLst/>
          </a:prstGeom>
        </p:spPr>
      </p:pic>
      <p:pic>
        <p:nvPicPr>
          <p:cNvPr id="14" name="Picture 13"/>
          <p:cNvPicPr>
            <a:picLocks noChangeAspect="1"/>
          </p:cNvPicPr>
          <p:nvPr>
            <p:custDataLst>
              <p:tags r:id="rId5"/>
            </p:custDataLst>
          </p:nvPr>
        </p:nvPicPr>
        <p:blipFill>
          <a:blip r:embed="rId17" cstate="screen">
            <a:extLst>
              <a:ext uri="{28A0092B-C50C-407E-A947-70E740481C1C}">
                <a14:useLocalDpi xmlns:a14="http://schemas.microsoft.com/office/drawing/2010/main"/>
              </a:ext>
            </a:extLst>
          </a:blip>
          <a:stretch>
            <a:fillRect/>
          </a:stretch>
        </p:blipFill>
        <p:spPr>
          <a:xfrm>
            <a:off x="5129151" y="3439289"/>
            <a:ext cx="492823" cy="299656"/>
          </a:xfrm>
          <a:prstGeom prst="rect">
            <a:avLst/>
          </a:prstGeom>
        </p:spPr>
      </p:pic>
      <p:pic>
        <p:nvPicPr>
          <p:cNvPr id="15" name="Picture 14"/>
          <p:cNvPicPr>
            <a:picLocks noChangeAspect="1"/>
          </p:cNvPicPr>
          <p:nvPr>
            <p:custDataLst>
              <p:tags r:id="rId6"/>
            </p:custDataLst>
          </p:nvPr>
        </p:nvPicPr>
        <p:blipFill>
          <a:blip r:embed="rId18" cstate="screen">
            <a:extLst>
              <a:ext uri="{28A0092B-C50C-407E-A947-70E740481C1C}">
                <a14:useLocalDpi xmlns:a14="http://schemas.microsoft.com/office/drawing/2010/main"/>
              </a:ext>
            </a:extLst>
          </a:blip>
          <a:stretch>
            <a:fillRect/>
          </a:stretch>
        </p:blipFill>
        <p:spPr>
          <a:xfrm>
            <a:off x="5129150" y="4482474"/>
            <a:ext cx="594360" cy="299656"/>
          </a:xfrm>
          <a:prstGeom prst="rect">
            <a:avLst/>
          </a:prstGeom>
        </p:spPr>
      </p:pic>
      <p:pic>
        <p:nvPicPr>
          <p:cNvPr id="16" name="Picture 15"/>
          <p:cNvPicPr>
            <a:picLocks noChangeAspect="1"/>
          </p:cNvPicPr>
          <p:nvPr>
            <p:custDataLst>
              <p:tags r:id="rId7"/>
            </p:custDataLst>
          </p:nvPr>
        </p:nvPicPr>
        <p:blipFill>
          <a:blip r:embed="rId19" cstate="screen">
            <a:extLst>
              <a:ext uri="{28A0092B-C50C-407E-A947-70E740481C1C}">
                <a14:useLocalDpi xmlns:a14="http://schemas.microsoft.com/office/drawing/2010/main"/>
              </a:ext>
            </a:extLst>
          </a:blip>
          <a:stretch>
            <a:fillRect/>
          </a:stretch>
        </p:blipFill>
        <p:spPr>
          <a:xfrm>
            <a:off x="6705602" y="4498468"/>
            <a:ext cx="985647" cy="302133"/>
          </a:xfrm>
          <a:prstGeom prst="rect">
            <a:avLst/>
          </a:prstGeom>
        </p:spPr>
      </p:pic>
      <p:pic>
        <p:nvPicPr>
          <p:cNvPr id="17" name="Picture 16"/>
          <p:cNvPicPr>
            <a:picLocks noChangeAspect="1"/>
          </p:cNvPicPr>
          <p:nvPr>
            <p:custDataLst>
              <p:tags r:id="rId8"/>
            </p:custDataLst>
          </p:nvPr>
        </p:nvPicPr>
        <p:blipFill>
          <a:blip r:embed="rId20" cstate="screen">
            <a:extLst>
              <a:ext uri="{28A0092B-C50C-407E-A947-70E740481C1C}">
                <a14:useLocalDpi xmlns:a14="http://schemas.microsoft.com/office/drawing/2010/main"/>
              </a:ext>
            </a:extLst>
          </a:blip>
          <a:stretch>
            <a:fillRect/>
          </a:stretch>
        </p:blipFill>
        <p:spPr>
          <a:xfrm>
            <a:off x="6363654" y="4030418"/>
            <a:ext cx="37147" cy="299656"/>
          </a:xfrm>
          <a:prstGeom prst="rect">
            <a:avLst/>
          </a:prstGeom>
        </p:spPr>
      </p:pic>
      <p:pic>
        <p:nvPicPr>
          <p:cNvPr id="41" name="Picture 40"/>
          <p:cNvPicPr>
            <a:picLocks noChangeAspect="1"/>
          </p:cNvPicPr>
          <p:nvPr>
            <p:custDataLst>
              <p:tags r:id="rId9"/>
            </p:custDataLst>
          </p:nvPr>
        </p:nvPicPr>
        <p:blipFill>
          <a:blip r:embed="rId21" cstate="screen">
            <a:extLst>
              <a:ext uri="{28A0092B-C50C-407E-A947-70E740481C1C}">
                <a14:useLocalDpi xmlns:a14="http://schemas.microsoft.com/office/drawing/2010/main"/>
              </a:ext>
            </a:extLst>
          </a:blip>
          <a:stretch>
            <a:fillRect/>
          </a:stretch>
        </p:blipFill>
        <p:spPr>
          <a:xfrm>
            <a:off x="3733801" y="4650106"/>
            <a:ext cx="222885" cy="150495"/>
          </a:xfrm>
          <a:prstGeom prst="rect">
            <a:avLst/>
          </a:prstGeom>
        </p:spPr>
      </p:pic>
      <p:pic>
        <p:nvPicPr>
          <p:cNvPr id="42" name="Picture 41"/>
          <p:cNvPicPr>
            <a:picLocks noChangeAspect="1"/>
          </p:cNvPicPr>
          <p:nvPr>
            <p:custDataLst>
              <p:tags r:id="rId10"/>
            </p:custDataLst>
          </p:nvPr>
        </p:nvPicPr>
        <p:blipFill>
          <a:blip r:embed="rId22" cstate="screen">
            <a:extLst>
              <a:ext uri="{28A0092B-C50C-407E-A947-70E740481C1C}">
                <a14:useLocalDpi xmlns:a14="http://schemas.microsoft.com/office/drawing/2010/main"/>
              </a:ext>
            </a:extLst>
          </a:blip>
          <a:stretch>
            <a:fillRect/>
          </a:stretch>
        </p:blipFill>
        <p:spPr>
          <a:xfrm rot="16200000">
            <a:off x="948612" y="2937955"/>
            <a:ext cx="228600" cy="150495"/>
          </a:xfrm>
          <a:prstGeom prst="rect">
            <a:avLst/>
          </a:prstGeom>
        </p:spPr>
      </p:pic>
      <p:sp>
        <p:nvSpPr>
          <p:cNvPr id="43" name="TextBox 42"/>
          <p:cNvSpPr txBox="1"/>
          <p:nvPr/>
        </p:nvSpPr>
        <p:spPr>
          <a:xfrm rot="16200000">
            <a:off x="509989" y="2224974"/>
            <a:ext cx="1048886" cy="369332"/>
          </a:xfrm>
          <a:prstGeom prst="rect">
            <a:avLst/>
          </a:prstGeom>
          <a:noFill/>
        </p:spPr>
        <p:txBody>
          <a:bodyPr wrap="square" rtlCol="0">
            <a:spAutoFit/>
          </a:bodyPr>
          <a:lstStyle/>
          <a:p>
            <a:r>
              <a:rPr lang="en-US" dirty="0"/>
              <a:t>(inches)</a:t>
            </a:r>
          </a:p>
        </p:txBody>
      </p:sp>
      <p:sp>
        <p:nvSpPr>
          <p:cNvPr id="44" name="TextBox 43"/>
          <p:cNvSpPr txBox="1"/>
          <p:nvPr/>
        </p:nvSpPr>
        <p:spPr>
          <a:xfrm>
            <a:off x="3962400" y="4516936"/>
            <a:ext cx="1048886" cy="369332"/>
          </a:xfrm>
          <a:prstGeom prst="rect">
            <a:avLst/>
          </a:prstGeom>
          <a:noFill/>
        </p:spPr>
        <p:txBody>
          <a:bodyPr wrap="square" rtlCol="0">
            <a:spAutoFit/>
          </a:bodyPr>
          <a:lstStyle/>
          <a:p>
            <a:r>
              <a:rPr lang="en-US" dirty="0"/>
              <a:t>(cm)</a:t>
            </a:r>
          </a:p>
        </p:txBody>
      </p:sp>
      <mc:AlternateContent xmlns:mc="http://schemas.openxmlformats.org/markup-compatibility/2006" xmlns:p14="http://schemas.microsoft.com/office/powerpoint/2010/main">
        <mc:Choice Requires="p14">
          <p:contentPart p14:bwMode="auto" r:id="rId23">
            <p14:nvContentPartPr>
              <p14:cNvPr id="2" name="Ink 1"/>
              <p14:cNvContentPartPr/>
              <p14:nvPr/>
            </p14:nvContentPartPr>
            <p14:xfrm>
              <a:off x="1528560" y="1937250"/>
              <a:ext cx="6696720" cy="3141000"/>
            </p14:xfrm>
          </p:contentPart>
        </mc:Choice>
        <mc:Fallback xmlns="">
          <p:pic>
            <p:nvPicPr>
              <p:cNvPr id="2" name="Ink 1"/>
              <p:cNvPicPr/>
              <p:nvPr/>
            </p:nvPicPr>
            <p:blipFill>
              <a:blip r:embed="rId24"/>
              <a:stretch>
                <a:fillRect/>
              </a:stretch>
            </p:blipFill>
            <p:spPr>
              <a:xfrm>
                <a:off x="1519200" y="1927890"/>
                <a:ext cx="6715440" cy="3159720"/>
              </a:xfrm>
              <a:prstGeom prst="rect">
                <a:avLst/>
              </a:prstGeom>
            </p:spPr>
          </p:pic>
        </mc:Fallback>
      </mc:AlternateContent>
      <p:sp>
        <p:nvSpPr>
          <p:cNvPr id="3" name="Title 2">
            <a:extLst>
              <a:ext uri="{FF2B5EF4-FFF2-40B4-BE49-F238E27FC236}">
                <a16:creationId xmlns:a16="http://schemas.microsoft.com/office/drawing/2014/main" id="{586F9F35-AA23-8D4F-A0B9-A001543F1A75}"/>
              </a:ext>
            </a:extLst>
          </p:cNvPr>
          <p:cNvSpPr>
            <a:spLocks noGrp="1"/>
          </p:cNvSpPr>
          <p:nvPr>
            <p:ph type="title"/>
          </p:nvPr>
        </p:nvSpPr>
        <p:spPr/>
        <p:txBody>
          <a:bodyPr/>
          <a:lstStyle/>
          <a:p>
            <a:r>
              <a:rPr lang="en-US" dirty="0"/>
              <a:t>Data compression (2)</a:t>
            </a:r>
            <a:endParaRPr lang="vi-VN" dirty="0"/>
          </a:p>
        </p:txBody>
      </p:sp>
    </p:spTree>
    <p:extLst>
      <p:ext uri="{BB962C8B-B14F-4D97-AF65-F5344CB8AC3E}">
        <p14:creationId xmlns:p14="http://schemas.microsoft.com/office/powerpoint/2010/main" val="332093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3" grpId="0" animBg="1"/>
      <p:bldP spid="34" grpId="0" animBg="1"/>
      <p:bldP spid="35" grpId="0" animBg="1"/>
      <p:bldP spid="37" grpId="0" animBg="1"/>
      <p:bldP spid="38" grpId="0" animBg="1"/>
      <p:bldP spid="3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191000" y="1534181"/>
            <a:ext cx="4572000" cy="461665"/>
          </a:xfrm>
          <a:prstGeom prst="rect">
            <a:avLst/>
          </a:prstGeom>
          <a:noFill/>
        </p:spPr>
        <p:txBody>
          <a:bodyPr wrap="square" rtlCol="0">
            <a:spAutoFit/>
          </a:bodyPr>
          <a:lstStyle/>
          <a:p>
            <a:r>
              <a:rPr lang="en-US" sz="2400" dirty="0"/>
              <a:t>Reduce data from 3D to 2D</a:t>
            </a:r>
          </a:p>
        </p:txBody>
      </p:sp>
      <p:pic>
        <p:nvPicPr>
          <p:cNvPr id="1026" name="Picture 2" descr="C:\Users\tlow\Desktop\cs229a\lectures-slides\assets\pca\pca1.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2400" y="2225386"/>
            <a:ext cx="2876910" cy="27432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tlow\Desktop\cs229a\lectures-slides\assets\pca\pca2.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061412" y="2234045"/>
            <a:ext cx="2876910" cy="27432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C:\Users\tlow\Desktop\cs229a\lectures-slides\assets\pca\proj.jp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69000" y="2362200"/>
            <a:ext cx="2946400" cy="220980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custDataLst>
              <p:tags r:id="rId1"/>
            </p:custDataLst>
          </p:nvPr>
        </p:nvPicPr>
        <p:blipFill>
          <a:blip r:embed="rId14" cstate="screen">
            <a:extLst>
              <a:ext uri="{28A0092B-C50C-407E-A947-70E740481C1C}">
                <a14:useLocalDpi xmlns:a14="http://schemas.microsoft.com/office/drawing/2010/main"/>
              </a:ext>
            </a:extLst>
          </a:blip>
          <a:stretch>
            <a:fillRect/>
          </a:stretch>
        </p:blipFill>
        <p:spPr>
          <a:xfrm>
            <a:off x="381001" y="4343401"/>
            <a:ext cx="222885" cy="150495"/>
          </a:xfrm>
          <a:prstGeom prst="rect">
            <a:avLst/>
          </a:prstGeom>
        </p:spPr>
      </p:pic>
      <p:pic>
        <p:nvPicPr>
          <p:cNvPr id="5" name="Picture 4"/>
          <p:cNvPicPr>
            <a:picLocks noChangeAspect="1"/>
          </p:cNvPicPr>
          <p:nvPr>
            <p:custDataLst>
              <p:tags r:id="rId2"/>
            </p:custDataLst>
          </p:nvPr>
        </p:nvPicPr>
        <p:blipFill>
          <a:blip r:embed="rId15" cstate="screen">
            <a:extLst>
              <a:ext uri="{28A0092B-C50C-407E-A947-70E740481C1C}">
                <a14:useLocalDpi xmlns:a14="http://schemas.microsoft.com/office/drawing/2010/main"/>
              </a:ext>
            </a:extLst>
          </a:blip>
          <a:stretch>
            <a:fillRect/>
          </a:stretch>
        </p:blipFill>
        <p:spPr>
          <a:xfrm>
            <a:off x="2057400" y="4724401"/>
            <a:ext cx="228600" cy="150495"/>
          </a:xfrm>
          <a:prstGeom prst="rect">
            <a:avLst/>
          </a:prstGeom>
        </p:spPr>
      </p:pic>
      <p:pic>
        <p:nvPicPr>
          <p:cNvPr id="6" name="Picture 5"/>
          <p:cNvPicPr>
            <a:picLocks noChangeAspect="1"/>
          </p:cNvPicPr>
          <p:nvPr>
            <p:custDataLst>
              <p:tags r:id="rId3"/>
            </p:custDataLst>
          </p:nvPr>
        </p:nvPicPr>
        <p:blipFill>
          <a:blip r:embed="rId15" cstate="screen">
            <a:extLst>
              <a:ext uri="{28A0092B-C50C-407E-A947-70E740481C1C}">
                <a14:useLocalDpi xmlns:a14="http://schemas.microsoft.com/office/drawing/2010/main"/>
              </a:ext>
            </a:extLst>
          </a:blip>
          <a:stretch>
            <a:fillRect/>
          </a:stretch>
        </p:blipFill>
        <p:spPr>
          <a:xfrm>
            <a:off x="5709722" y="4192906"/>
            <a:ext cx="228600" cy="150495"/>
          </a:xfrm>
          <a:prstGeom prst="rect">
            <a:avLst/>
          </a:prstGeom>
        </p:spPr>
      </p:pic>
      <p:pic>
        <p:nvPicPr>
          <p:cNvPr id="7" name="Picture 6"/>
          <p:cNvPicPr>
            <a:picLocks noChangeAspect="1"/>
          </p:cNvPicPr>
          <p:nvPr>
            <p:custDataLst>
              <p:tags r:id="rId4"/>
            </p:custDataLst>
          </p:nvPr>
        </p:nvPicPr>
        <p:blipFill>
          <a:blip r:embed="rId14" cstate="screen">
            <a:extLst>
              <a:ext uri="{28A0092B-C50C-407E-A947-70E740481C1C}">
                <a14:useLocalDpi xmlns:a14="http://schemas.microsoft.com/office/drawing/2010/main"/>
              </a:ext>
            </a:extLst>
          </a:blip>
          <a:stretch>
            <a:fillRect/>
          </a:stretch>
        </p:blipFill>
        <p:spPr>
          <a:xfrm>
            <a:off x="3968116" y="4724401"/>
            <a:ext cx="222885" cy="150495"/>
          </a:xfrm>
          <a:prstGeom prst="rect">
            <a:avLst/>
          </a:prstGeom>
        </p:spPr>
      </p:pic>
      <p:pic>
        <p:nvPicPr>
          <p:cNvPr id="8" name="Picture 7"/>
          <p:cNvPicPr>
            <a:picLocks noChangeAspect="1"/>
          </p:cNvPicPr>
          <p:nvPr>
            <p:custDataLst>
              <p:tags r:id="rId5"/>
            </p:custDataLst>
          </p:nvPr>
        </p:nvPicPr>
        <p:blipFill>
          <a:blip r:embed="rId16" cstate="screen">
            <a:extLst>
              <a:ext uri="{28A0092B-C50C-407E-A947-70E740481C1C}">
                <a14:useLocalDpi xmlns:a14="http://schemas.microsoft.com/office/drawing/2010/main"/>
              </a:ext>
            </a:extLst>
          </a:blip>
          <a:stretch>
            <a:fillRect/>
          </a:stretch>
        </p:blipFill>
        <p:spPr>
          <a:xfrm>
            <a:off x="152401" y="3242946"/>
            <a:ext cx="230505" cy="154305"/>
          </a:xfrm>
          <a:prstGeom prst="rect">
            <a:avLst/>
          </a:prstGeom>
        </p:spPr>
      </p:pic>
      <p:pic>
        <p:nvPicPr>
          <p:cNvPr id="9" name="Picture 8"/>
          <p:cNvPicPr>
            <a:picLocks noChangeAspect="1"/>
          </p:cNvPicPr>
          <p:nvPr>
            <p:custDataLst>
              <p:tags r:id="rId6"/>
            </p:custDataLst>
          </p:nvPr>
        </p:nvPicPr>
        <p:blipFill>
          <a:blip r:embed="rId16" cstate="screen">
            <a:extLst>
              <a:ext uri="{28A0092B-C50C-407E-A947-70E740481C1C}">
                <a14:useLocalDpi xmlns:a14="http://schemas.microsoft.com/office/drawing/2010/main"/>
              </a:ext>
            </a:extLst>
          </a:blip>
          <a:stretch>
            <a:fillRect/>
          </a:stretch>
        </p:blipFill>
        <p:spPr>
          <a:xfrm>
            <a:off x="3024490" y="3810001"/>
            <a:ext cx="230505" cy="154305"/>
          </a:xfrm>
          <a:prstGeom prst="rect">
            <a:avLst/>
          </a:prstGeom>
        </p:spPr>
      </p:pic>
      <p:pic>
        <p:nvPicPr>
          <p:cNvPr id="11" name="Picture 10"/>
          <p:cNvPicPr>
            <a:picLocks noChangeAspect="1"/>
          </p:cNvPicPr>
          <p:nvPr>
            <p:custDataLst>
              <p:tags r:id="rId7"/>
            </p:custDataLst>
          </p:nvPr>
        </p:nvPicPr>
        <p:blipFill>
          <a:blip r:embed="rId17" cstate="screen">
            <a:extLst>
              <a:ext uri="{28A0092B-C50C-407E-A947-70E740481C1C}">
                <a14:useLocalDpi xmlns:a14="http://schemas.microsoft.com/office/drawing/2010/main"/>
              </a:ext>
            </a:extLst>
          </a:blip>
          <a:stretch>
            <a:fillRect/>
          </a:stretch>
        </p:blipFill>
        <p:spPr>
          <a:xfrm>
            <a:off x="8594227" y="4552831"/>
            <a:ext cx="192405" cy="150495"/>
          </a:xfrm>
          <a:prstGeom prst="rect">
            <a:avLst/>
          </a:prstGeom>
        </p:spPr>
      </p:pic>
      <p:pic>
        <p:nvPicPr>
          <p:cNvPr id="12" name="Picture 11"/>
          <p:cNvPicPr>
            <a:picLocks noChangeAspect="1"/>
          </p:cNvPicPr>
          <p:nvPr>
            <p:custDataLst>
              <p:tags r:id="rId8"/>
            </p:custDataLst>
          </p:nvPr>
        </p:nvPicPr>
        <p:blipFill>
          <a:blip r:embed="rId18" cstate="screen">
            <a:extLst>
              <a:ext uri="{28A0092B-C50C-407E-A947-70E740481C1C}">
                <a14:useLocalDpi xmlns:a14="http://schemas.microsoft.com/office/drawing/2010/main"/>
              </a:ext>
            </a:extLst>
          </a:blip>
          <a:stretch>
            <a:fillRect/>
          </a:stretch>
        </p:blipFill>
        <p:spPr>
          <a:xfrm>
            <a:off x="5969000" y="2438401"/>
            <a:ext cx="198120" cy="150495"/>
          </a:xfrm>
          <a:prstGeom prst="rect">
            <a:avLst/>
          </a:prstGeom>
        </p:spPr>
      </p:pic>
      <mc:AlternateContent xmlns:mc="http://schemas.openxmlformats.org/markup-compatibility/2006" xmlns:p14="http://schemas.microsoft.com/office/powerpoint/2010/main">
        <mc:Choice Requires="p14">
          <p:contentPart p14:bwMode="auto" r:id="rId19">
            <p14:nvContentPartPr>
              <p14:cNvPr id="3" name="Ink 2"/>
              <p14:cNvContentPartPr/>
              <p14:nvPr/>
            </p14:nvContentPartPr>
            <p14:xfrm>
              <a:off x="899640" y="1279170"/>
              <a:ext cx="7940880" cy="4356720"/>
            </p14:xfrm>
          </p:contentPart>
        </mc:Choice>
        <mc:Fallback xmlns="">
          <p:pic>
            <p:nvPicPr>
              <p:cNvPr id="3" name="Ink 2"/>
              <p:cNvPicPr/>
              <p:nvPr/>
            </p:nvPicPr>
            <p:blipFill>
              <a:blip r:embed="rId20"/>
              <a:stretch>
                <a:fillRect/>
              </a:stretch>
            </p:blipFill>
            <p:spPr>
              <a:xfrm>
                <a:off x="890280" y="1269810"/>
                <a:ext cx="7959600" cy="4375440"/>
              </a:xfrm>
              <a:prstGeom prst="rect">
                <a:avLst/>
              </a:prstGeom>
            </p:spPr>
          </p:pic>
        </mc:Fallback>
      </mc:AlternateContent>
      <p:sp>
        <p:nvSpPr>
          <p:cNvPr id="10" name="Title 9">
            <a:extLst>
              <a:ext uri="{FF2B5EF4-FFF2-40B4-BE49-F238E27FC236}">
                <a16:creationId xmlns:a16="http://schemas.microsoft.com/office/drawing/2014/main" id="{24C7597E-D517-6A4E-BF25-FE3C2CED98D3}"/>
              </a:ext>
            </a:extLst>
          </p:cNvPr>
          <p:cNvSpPr>
            <a:spLocks noGrp="1"/>
          </p:cNvSpPr>
          <p:nvPr>
            <p:ph type="title"/>
          </p:nvPr>
        </p:nvSpPr>
        <p:spPr/>
        <p:txBody>
          <a:bodyPr/>
          <a:lstStyle/>
          <a:p>
            <a:r>
              <a:rPr lang="en-US" dirty="0"/>
              <a:t>Data compression (2)</a:t>
            </a:r>
            <a:endParaRPr lang="vi-VN" dirty="0"/>
          </a:p>
        </p:txBody>
      </p:sp>
    </p:spTree>
    <p:extLst>
      <p:ext uri="{BB962C8B-B14F-4D97-AF65-F5344CB8AC3E}">
        <p14:creationId xmlns:p14="http://schemas.microsoft.com/office/powerpoint/2010/main" val="397995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916524" y="1575276"/>
            <a:ext cx="5170077" cy="3987325"/>
            <a:chOff x="838200" y="949289"/>
            <a:chExt cx="3158164" cy="2536861"/>
          </a:xfrm>
        </p:grpSpPr>
        <p:cxnSp>
          <p:nvCxnSpPr>
            <p:cNvPr id="14" name="Straight Arrow Connector 13"/>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Cross 18"/>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ross 20"/>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ross 24"/>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a:xfrm>
              <a:off x="2550102" y="949289"/>
              <a:ext cx="177093" cy="116586"/>
            </a:xfrm>
            <a:prstGeom prst="rect">
              <a:avLst/>
            </a:prstGeom>
          </p:spPr>
        </p:pic>
        <p:pic>
          <p:nvPicPr>
            <p:cNvPr id="27" name="Picture 26"/>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a:xfrm>
              <a:off x="3823698" y="2665086"/>
              <a:ext cx="172666" cy="116586"/>
            </a:xfrm>
            <a:prstGeom prst="rect">
              <a:avLst/>
            </a:prstGeom>
          </p:spPr>
        </p:pic>
      </p:grpSp>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2400480" y="1558170"/>
              <a:ext cx="6218280" cy="4092120"/>
            </p14:xfrm>
          </p:contentPart>
        </mc:Choice>
        <mc:Fallback xmlns="">
          <p:pic>
            <p:nvPicPr>
              <p:cNvPr id="3" name="Ink 2"/>
              <p:cNvPicPr/>
              <p:nvPr/>
            </p:nvPicPr>
            <p:blipFill>
              <a:blip r:embed="rId8"/>
              <a:stretch>
                <a:fillRect/>
              </a:stretch>
            </p:blipFill>
            <p:spPr>
              <a:xfrm>
                <a:off x="2391120" y="1548810"/>
                <a:ext cx="6237000" cy="4110840"/>
              </a:xfrm>
              <a:prstGeom prst="rect">
                <a:avLst/>
              </a:prstGeom>
            </p:spPr>
          </p:pic>
        </mc:Fallback>
      </mc:AlternateContent>
      <p:sp>
        <p:nvSpPr>
          <p:cNvPr id="2" name="Title 1">
            <a:extLst>
              <a:ext uri="{FF2B5EF4-FFF2-40B4-BE49-F238E27FC236}">
                <a16:creationId xmlns:a16="http://schemas.microsoft.com/office/drawing/2014/main" id="{7B582C4C-CF87-754F-A4BB-8E45BDAD7F65}"/>
              </a:ext>
            </a:extLst>
          </p:cNvPr>
          <p:cNvSpPr>
            <a:spLocks noGrp="1"/>
          </p:cNvSpPr>
          <p:nvPr>
            <p:ph type="title"/>
          </p:nvPr>
        </p:nvSpPr>
        <p:spPr>
          <a:xfrm>
            <a:off x="488950" y="-195801"/>
            <a:ext cx="8026400" cy="1325563"/>
          </a:xfrm>
        </p:spPr>
        <p:txBody>
          <a:bodyPr>
            <a:normAutofit/>
          </a:bodyPr>
          <a:lstStyle/>
          <a:p>
            <a:r>
              <a:rPr lang="en-US" sz="2800" dirty="0"/>
              <a:t>Principal Component Analysis (PCA) problem formulation</a:t>
            </a:r>
            <a:endParaRPr lang="vi-VN" sz="2800" dirty="0"/>
          </a:p>
        </p:txBody>
      </p:sp>
      <p:sp>
        <p:nvSpPr>
          <p:cNvPr id="4" name="Content Placeholder 3">
            <a:extLst>
              <a:ext uri="{FF2B5EF4-FFF2-40B4-BE49-F238E27FC236}">
                <a16:creationId xmlns:a16="http://schemas.microsoft.com/office/drawing/2014/main" id="{5575A8D5-8B19-5B42-95C9-65725693A644}"/>
              </a:ext>
            </a:extLst>
          </p:cNvPr>
          <p:cNvSpPr>
            <a:spLocks noGrp="1"/>
          </p:cNvSpPr>
          <p:nvPr>
            <p:ph idx="1"/>
          </p:nvPr>
        </p:nvSpPr>
        <p:spPr/>
        <p:txBody>
          <a:bodyPr/>
          <a:lstStyle/>
          <a:p>
            <a:endParaRPr lang="vi-VN"/>
          </a:p>
        </p:txBody>
      </p:sp>
    </p:spTree>
    <p:extLst>
      <p:ext uri="{BB962C8B-B14F-4D97-AF65-F5344CB8AC3E}">
        <p14:creationId xmlns:p14="http://schemas.microsoft.com/office/powerpoint/2010/main" val="2671643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851400" y="1524000"/>
            <a:ext cx="3683000" cy="2762250"/>
            <a:chOff x="5275415" y="690798"/>
            <a:chExt cx="3683000" cy="2762250"/>
          </a:xfrm>
        </p:grpSpPr>
        <p:pic>
          <p:nvPicPr>
            <p:cNvPr id="2050" name="Picture 2" descr="C:\Users\tlow\Desktop\cs229a\lectures-slides\assets\pca\15.3.jp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275415" y="690798"/>
              <a:ext cx="3683000" cy="276225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custDataLst>
                <p:tags r:id="rId8"/>
              </p:custDataLst>
            </p:nvPr>
          </p:nvPicPr>
          <p:blipFill>
            <a:blip r:embed="rId14" cstate="screen">
              <a:extLst>
                <a:ext uri="{28A0092B-C50C-407E-A947-70E740481C1C}">
                  <a14:useLocalDpi xmlns:a14="http://schemas.microsoft.com/office/drawing/2010/main"/>
                </a:ext>
              </a:extLst>
            </a:blip>
            <a:stretch>
              <a:fillRect/>
            </a:stretch>
          </p:blipFill>
          <p:spPr>
            <a:xfrm>
              <a:off x="6172200" y="2932051"/>
              <a:ext cx="222885" cy="150495"/>
            </a:xfrm>
            <a:prstGeom prst="rect">
              <a:avLst/>
            </a:prstGeom>
          </p:spPr>
        </p:pic>
        <p:pic>
          <p:nvPicPr>
            <p:cNvPr id="4" name="Picture 3"/>
            <p:cNvPicPr>
              <a:picLocks noChangeAspect="1"/>
            </p:cNvPicPr>
            <p:nvPr>
              <p:custDataLst>
                <p:tags r:id="rId9"/>
              </p:custDataLst>
            </p:nvPr>
          </p:nvPicPr>
          <p:blipFill>
            <a:blip r:embed="rId15" cstate="screen">
              <a:extLst>
                <a:ext uri="{28A0092B-C50C-407E-A947-70E740481C1C}">
                  <a14:useLocalDpi xmlns:a14="http://schemas.microsoft.com/office/drawing/2010/main"/>
                </a:ext>
              </a:extLst>
            </a:blip>
            <a:stretch>
              <a:fillRect/>
            </a:stretch>
          </p:blipFill>
          <p:spPr>
            <a:xfrm>
              <a:off x="8077200" y="2896219"/>
              <a:ext cx="228600" cy="150495"/>
            </a:xfrm>
            <a:prstGeom prst="rect">
              <a:avLst/>
            </a:prstGeom>
          </p:spPr>
        </p:pic>
        <p:pic>
          <p:nvPicPr>
            <p:cNvPr id="5" name="Picture 4"/>
            <p:cNvPicPr>
              <a:picLocks noChangeAspect="1"/>
            </p:cNvPicPr>
            <p:nvPr>
              <p:custDataLst>
                <p:tags r:id="rId10"/>
              </p:custDataLst>
            </p:nvPr>
          </p:nvPicPr>
          <p:blipFill>
            <a:blip r:embed="rId16" cstate="screen">
              <a:extLst>
                <a:ext uri="{28A0092B-C50C-407E-A947-70E740481C1C}">
                  <a14:useLocalDpi xmlns:a14="http://schemas.microsoft.com/office/drawing/2010/main"/>
                </a:ext>
              </a:extLst>
            </a:blip>
            <a:stretch>
              <a:fillRect/>
            </a:stretch>
          </p:blipFill>
          <p:spPr>
            <a:xfrm>
              <a:off x="5334000" y="1270701"/>
              <a:ext cx="230505" cy="154305"/>
            </a:xfrm>
            <a:prstGeom prst="rect">
              <a:avLst/>
            </a:prstGeom>
          </p:spPr>
        </p:pic>
      </p:grpSp>
      <p:sp>
        <p:nvSpPr>
          <p:cNvPr id="19" name="TextBox 18"/>
          <p:cNvSpPr txBox="1"/>
          <p:nvPr/>
        </p:nvSpPr>
        <p:spPr>
          <a:xfrm>
            <a:off x="381000" y="4114800"/>
            <a:ext cx="8458200" cy="707886"/>
          </a:xfrm>
          <a:prstGeom prst="rect">
            <a:avLst/>
          </a:prstGeom>
          <a:noFill/>
        </p:spPr>
        <p:txBody>
          <a:bodyPr wrap="square" rtlCol="0">
            <a:spAutoFit/>
          </a:bodyPr>
          <a:lstStyle/>
          <a:p>
            <a:r>
              <a:rPr lang="en-US" sz="2000" dirty="0"/>
              <a:t>Reduce from 2-dimension to 1-dimension: Find a direction (a vector                   )</a:t>
            </a:r>
          </a:p>
          <a:p>
            <a:r>
              <a:rPr lang="en-US" sz="2000" dirty="0"/>
              <a:t>onto which to project the data so as to minimize the projection error.</a:t>
            </a:r>
          </a:p>
        </p:txBody>
      </p:sp>
      <p:sp>
        <p:nvSpPr>
          <p:cNvPr id="20" name="TextBox 19"/>
          <p:cNvSpPr txBox="1"/>
          <p:nvPr/>
        </p:nvSpPr>
        <p:spPr>
          <a:xfrm>
            <a:off x="381000" y="4778514"/>
            <a:ext cx="8305800" cy="707886"/>
          </a:xfrm>
          <a:prstGeom prst="rect">
            <a:avLst/>
          </a:prstGeom>
          <a:noFill/>
        </p:spPr>
        <p:txBody>
          <a:bodyPr wrap="square" rtlCol="0">
            <a:spAutoFit/>
          </a:bodyPr>
          <a:lstStyle/>
          <a:p>
            <a:r>
              <a:rPr lang="en-US" sz="2000" dirty="0"/>
              <a:t>Reduce from n-dimension to k-dimension: Find    vectors </a:t>
            </a:r>
          </a:p>
          <a:p>
            <a:r>
              <a:rPr lang="en-US" sz="2000" dirty="0"/>
              <a:t>onto which to project the data, so as to minimize the projection error.</a:t>
            </a:r>
          </a:p>
        </p:txBody>
      </p:sp>
      <p:pic>
        <p:nvPicPr>
          <p:cNvPr id="7" name="Picture 6"/>
          <p:cNvPicPr>
            <a:picLocks noChangeAspect="1"/>
          </p:cNvPicPr>
          <p:nvPr>
            <p:custDataLst>
              <p:tags r:id="rId1"/>
            </p:custDataLst>
          </p:nvPr>
        </p:nvPicPr>
        <p:blipFill>
          <a:blip r:embed="rId17" cstate="screen">
            <a:extLst>
              <a:ext uri="{28A0092B-C50C-407E-A947-70E740481C1C}">
                <a14:useLocalDpi xmlns:a14="http://schemas.microsoft.com/office/drawing/2010/main"/>
              </a:ext>
            </a:extLst>
          </a:blip>
          <a:stretch>
            <a:fillRect/>
          </a:stretch>
        </p:blipFill>
        <p:spPr>
          <a:xfrm>
            <a:off x="5379275" y="4882061"/>
            <a:ext cx="116205" cy="179070"/>
          </a:xfrm>
          <a:prstGeom prst="rect">
            <a:avLst/>
          </a:prstGeom>
        </p:spPr>
      </p:pic>
      <p:pic>
        <p:nvPicPr>
          <p:cNvPr id="8" name="Picture 7"/>
          <p:cNvPicPr>
            <a:picLocks noChangeAspect="1"/>
          </p:cNvPicPr>
          <p:nvPr>
            <p:custDataLst>
              <p:tags r:id="rId2"/>
            </p:custDataLst>
          </p:nvPr>
        </p:nvPicPr>
        <p:blipFill>
          <a:blip r:embed="rId18" cstate="screen">
            <a:extLst>
              <a:ext uri="{28A0092B-C50C-407E-A947-70E740481C1C}">
                <a14:useLocalDpi xmlns:a14="http://schemas.microsoft.com/office/drawing/2010/main"/>
              </a:ext>
            </a:extLst>
          </a:blip>
          <a:stretch>
            <a:fillRect/>
          </a:stretch>
        </p:blipFill>
        <p:spPr>
          <a:xfrm>
            <a:off x="6347585" y="4832531"/>
            <a:ext cx="1897380" cy="278130"/>
          </a:xfrm>
          <a:prstGeom prst="rect">
            <a:avLst/>
          </a:prstGeom>
        </p:spPr>
      </p:pic>
      <p:pic>
        <p:nvPicPr>
          <p:cNvPr id="9" name="Picture 8"/>
          <p:cNvPicPr>
            <a:picLocks noChangeAspect="1"/>
          </p:cNvPicPr>
          <p:nvPr>
            <p:custDataLst>
              <p:tags r:id="rId3"/>
            </p:custDataLst>
          </p:nvPr>
        </p:nvPicPr>
        <p:blipFill>
          <a:blip r:embed="rId19" cstate="screen">
            <a:extLst>
              <a:ext uri="{28A0092B-C50C-407E-A947-70E740481C1C}">
                <a14:useLocalDpi xmlns:a14="http://schemas.microsoft.com/office/drawing/2010/main"/>
              </a:ext>
            </a:extLst>
          </a:blip>
          <a:stretch>
            <a:fillRect/>
          </a:stretch>
        </p:blipFill>
        <p:spPr>
          <a:xfrm>
            <a:off x="7479475" y="4166533"/>
            <a:ext cx="1021080" cy="240030"/>
          </a:xfrm>
          <a:prstGeom prst="rect">
            <a:avLst/>
          </a:prstGeom>
        </p:spPr>
      </p:pic>
      <p:pic>
        <p:nvPicPr>
          <p:cNvPr id="10" name="Picture 9"/>
          <p:cNvPicPr>
            <a:picLocks noChangeAspect="1"/>
          </p:cNvPicPr>
          <p:nvPr>
            <p:custDataLst>
              <p:tags r:id="rId4"/>
            </p:custDataLst>
          </p:nvPr>
        </p:nvPicPr>
        <p:blipFill>
          <a:blip r:embed="rId20" cstate="screen">
            <a:extLst>
              <a:ext uri="{28A0092B-C50C-407E-A947-70E740481C1C}">
                <a14:useLocalDpi xmlns:a14="http://schemas.microsoft.com/office/drawing/2010/main"/>
              </a:ext>
            </a:extLst>
          </a:blip>
          <a:stretch>
            <a:fillRect/>
          </a:stretch>
        </p:blipFill>
        <p:spPr>
          <a:xfrm>
            <a:off x="7662863" y="1445142"/>
            <a:ext cx="1057275" cy="180975"/>
          </a:xfrm>
          <a:prstGeom prst="rect">
            <a:avLst/>
          </a:prstGeom>
        </p:spPr>
      </p:pic>
      <p:pic>
        <p:nvPicPr>
          <p:cNvPr id="11" name="Picture 10"/>
          <p:cNvPicPr>
            <a:picLocks noChangeAspect="1"/>
          </p:cNvPicPr>
          <p:nvPr>
            <p:custDataLst>
              <p:tags r:id="rId5"/>
            </p:custDataLst>
          </p:nvPr>
        </p:nvPicPr>
        <p:blipFill>
          <a:blip r:embed="rId21" cstate="screen">
            <a:extLst>
              <a:ext uri="{28A0092B-C50C-407E-A947-70E740481C1C}">
                <a14:useLocalDpi xmlns:a14="http://schemas.microsoft.com/office/drawing/2010/main"/>
              </a:ext>
            </a:extLst>
          </a:blip>
          <a:stretch>
            <a:fillRect/>
          </a:stretch>
        </p:blipFill>
        <p:spPr>
          <a:xfrm>
            <a:off x="8043863" y="1723893"/>
            <a:ext cx="676275" cy="173355"/>
          </a:xfrm>
          <a:prstGeom prst="rect">
            <a:avLst/>
          </a:prstGeom>
        </p:spPr>
      </p:pic>
      <p:grpSp>
        <p:nvGrpSpPr>
          <p:cNvPr id="25" name="Group 24"/>
          <p:cNvGrpSpPr/>
          <p:nvPr/>
        </p:nvGrpSpPr>
        <p:grpSpPr>
          <a:xfrm>
            <a:off x="1260047" y="1613597"/>
            <a:ext cx="3071831" cy="2379643"/>
            <a:chOff x="838200" y="949289"/>
            <a:chExt cx="3158164" cy="2536861"/>
          </a:xfrm>
        </p:grpSpPr>
        <p:cxnSp>
          <p:nvCxnSpPr>
            <p:cNvPr id="26" name="Straight Arrow Connector 25"/>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Cross 30"/>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ross 34"/>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custDataLst>
                <p:tags r:id="rId6"/>
              </p:custDataLst>
            </p:nvPr>
          </p:nvPicPr>
          <p:blipFill>
            <a:blip r:embed="rId22" cstate="screen">
              <a:extLst>
                <a:ext uri="{28A0092B-C50C-407E-A947-70E740481C1C}">
                  <a14:useLocalDpi xmlns:a14="http://schemas.microsoft.com/office/drawing/2010/main"/>
                </a:ext>
              </a:extLst>
            </a:blip>
            <a:stretch>
              <a:fillRect/>
            </a:stretch>
          </p:blipFill>
          <p:spPr>
            <a:xfrm>
              <a:off x="2550102" y="949289"/>
              <a:ext cx="177093" cy="116586"/>
            </a:xfrm>
            <a:prstGeom prst="rect">
              <a:avLst/>
            </a:prstGeom>
          </p:spPr>
        </p:pic>
        <p:pic>
          <p:nvPicPr>
            <p:cNvPr id="37" name="Picture 36"/>
            <p:cNvPicPr>
              <a:picLocks noChangeAspect="1"/>
            </p:cNvPicPr>
            <p:nvPr>
              <p:custDataLst>
                <p:tags r:id="rId7"/>
              </p:custDataLst>
            </p:nvPr>
          </p:nvPicPr>
          <p:blipFill>
            <a:blip r:embed="rId23" cstate="screen">
              <a:extLst>
                <a:ext uri="{28A0092B-C50C-407E-A947-70E740481C1C}">
                  <a14:useLocalDpi xmlns:a14="http://schemas.microsoft.com/office/drawing/2010/main"/>
                </a:ext>
              </a:extLst>
            </a:blip>
            <a:stretch>
              <a:fillRect/>
            </a:stretch>
          </p:blipFill>
          <p:spPr>
            <a:xfrm>
              <a:off x="3823698" y="2665086"/>
              <a:ext cx="172666" cy="116586"/>
            </a:xfrm>
            <a:prstGeom prst="rect">
              <a:avLst/>
            </a:prstGeom>
          </p:spPr>
        </p:pic>
      </p:grpSp>
      <mc:AlternateContent xmlns:mc="http://schemas.openxmlformats.org/markup-compatibility/2006" xmlns:p14="http://schemas.microsoft.com/office/powerpoint/2010/main">
        <mc:Choice Requires="p14">
          <p:contentPart p14:bwMode="auto" r:id="rId24">
            <p14:nvContentPartPr>
              <p14:cNvPr id="2" name="Ink 1"/>
              <p14:cNvContentPartPr/>
              <p14:nvPr/>
            </p14:nvContentPartPr>
            <p14:xfrm>
              <a:off x="1328760" y="1901610"/>
              <a:ext cx="7326000" cy="3240720"/>
            </p14:xfrm>
          </p:contentPart>
        </mc:Choice>
        <mc:Fallback xmlns="">
          <p:pic>
            <p:nvPicPr>
              <p:cNvPr id="2" name="Ink 1"/>
              <p:cNvPicPr/>
              <p:nvPr/>
            </p:nvPicPr>
            <p:blipFill>
              <a:blip r:embed="rId25"/>
              <a:stretch>
                <a:fillRect/>
              </a:stretch>
            </p:blipFill>
            <p:spPr>
              <a:xfrm>
                <a:off x="1319400" y="1892250"/>
                <a:ext cx="7344720" cy="3259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Ink 11"/>
              <p14:cNvContentPartPr/>
              <p14:nvPr/>
            </p14:nvContentPartPr>
            <p14:xfrm>
              <a:off x="3380040" y="3532410"/>
              <a:ext cx="429120" cy="336600"/>
            </p14:xfrm>
          </p:contentPart>
        </mc:Choice>
        <mc:Fallback xmlns="">
          <p:pic>
            <p:nvPicPr>
              <p:cNvPr id="12" name="Ink 11"/>
              <p:cNvPicPr/>
              <p:nvPr/>
            </p:nvPicPr>
            <p:blipFill>
              <a:blip r:embed="rId27"/>
              <a:stretch>
                <a:fillRect/>
              </a:stretch>
            </p:blipFill>
            <p:spPr>
              <a:xfrm>
                <a:off x="3370680" y="3523050"/>
                <a:ext cx="447840" cy="355320"/>
              </a:xfrm>
              <a:prstGeom prst="rect">
                <a:avLst/>
              </a:prstGeom>
            </p:spPr>
          </p:pic>
        </mc:Fallback>
      </mc:AlternateContent>
      <p:sp>
        <p:nvSpPr>
          <p:cNvPr id="13" name="Title 12">
            <a:extLst>
              <a:ext uri="{FF2B5EF4-FFF2-40B4-BE49-F238E27FC236}">
                <a16:creationId xmlns:a16="http://schemas.microsoft.com/office/drawing/2014/main" id="{C2F44A04-7B0C-8B42-A354-E1016AB9D90C}"/>
              </a:ext>
            </a:extLst>
          </p:cNvPr>
          <p:cNvSpPr>
            <a:spLocks noGrp="1"/>
          </p:cNvSpPr>
          <p:nvPr>
            <p:ph type="title"/>
          </p:nvPr>
        </p:nvSpPr>
        <p:spPr>
          <a:xfrm>
            <a:off x="488950" y="-195801"/>
            <a:ext cx="8026400" cy="1325563"/>
          </a:xfrm>
        </p:spPr>
        <p:txBody>
          <a:bodyPr>
            <a:normAutofit/>
          </a:bodyPr>
          <a:lstStyle/>
          <a:p>
            <a:r>
              <a:rPr lang="en-US" sz="2800" dirty="0"/>
              <a:t>Principal Component Analysis (PCA) problem formulation</a:t>
            </a:r>
            <a:endParaRPr lang="vi-VN" sz="2800" dirty="0"/>
          </a:p>
        </p:txBody>
      </p:sp>
    </p:spTree>
    <p:extLst>
      <p:ext uri="{BB962C8B-B14F-4D97-AF65-F5344CB8AC3E}">
        <p14:creationId xmlns:p14="http://schemas.microsoft.com/office/powerpoint/2010/main" val="382719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FE3F-EBBE-6146-B076-D9A079426A77}"/>
              </a:ext>
            </a:extLst>
          </p:cNvPr>
          <p:cNvSpPr>
            <a:spLocks noGrp="1"/>
          </p:cNvSpPr>
          <p:nvPr>
            <p:ph type="title"/>
          </p:nvPr>
        </p:nvSpPr>
        <p:spPr/>
        <p:txBody>
          <a:bodyPr/>
          <a:lstStyle/>
          <a:p>
            <a:r>
              <a:rPr lang="vi-VN"/>
              <a:t>Demo</a:t>
            </a:r>
          </a:p>
        </p:txBody>
      </p:sp>
      <p:sp>
        <p:nvSpPr>
          <p:cNvPr id="3" name="Content Placeholder 2">
            <a:extLst>
              <a:ext uri="{FF2B5EF4-FFF2-40B4-BE49-F238E27FC236}">
                <a16:creationId xmlns:a16="http://schemas.microsoft.com/office/drawing/2014/main" id="{B9DAAABA-5B94-4949-9DC5-F18A4A738D1C}"/>
              </a:ext>
            </a:extLst>
          </p:cNvPr>
          <p:cNvSpPr>
            <a:spLocks noGrp="1"/>
          </p:cNvSpPr>
          <p:nvPr>
            <p:ph idx="1"/>
          </p:nvPr>
        </p:nvSpPr>
        <p:spPr/>
        <p:txBody>
          <a:bodyPr/>
          <a:lstStyle/>
          <a:p>
            <a:endParaRPr lang="vi-VN"/>
          </a:p>
        </p:txBody>
      </p:sp>
      <p:sp>
        <p:nvSpPr>
          <p:cNvPr id="4" name="Slide Number Placeholder 3">
            <a:extLst>
              <a:ext uri="{FF2B5EF4-FFF2-40B4-BE49-F238E27FC236}">
                <a16:creationId xmlns:a16="http://schemas.microsoft.com/office/drawing/2014/main" id="{AD9D6D80-1E8B-A74B-8BE6-4CA9FEF5CA8D}"/>
              </a:ext>
            </a:extLst>
          </p:cNvPr>
          <p:cNvSpPr>
            <a:spLocks noGrp="1"/>
          </p:cNvSpPr>
          <p:nvPr>
            <p:ph type="sldNum" sz="quarter" idx="12"/>
          </p:nvPr>
        </p:nvSpPr>
        <p:spPr/>
        <p:txBody>
          <a:bodyPr/>
          <a:lstStyle/>
          <a:p>
            <a:fld id="{A02EBBDA-6239-48A4-BF42-145536EAE284}" type="slidenum">
              <a:rPr lang="en-US" smtClean="0"/>
              <a:pPr/>
              <a:t>77</a:t>
            </a:fld>
            <a:endParaRPr lang="en-US"/>
          </a:p>
        </p:txBody>
      </p:sp>
    </p:spTree>
    <p:extLst>
      <p:ext uri="{BB962C8B-B14F-4D97-AF65-F5344CB8AC3E}">
        <p14:creationId xmlns:p14="http://schemas.microsoft.com/office/powerpoint/2010/main" val="1186751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421B-F5DA-004E-8B72-ED9792D616D9}"/>
              </a:ext>
            </a:extLst>
          </p:cNvPr>
          <p:cNvSpPr>
            <a:spLocks noGrp="1"/>
          </p:cNvSpPr>
          <p:nvPr>
            <p:ph type="title"/>
          </p:nvPr>
        </p:nvSpPr>
        <p:spPr/>
        <p:txBody>
          <a:bodyPr/>
          <a:lstStyle/>
          <a:p>
            <a:r>
              <a:rPr lang="vi-VN"/>
              <a:t>References</a:t>
            </a:r>
          </a:p>
        </p:txBody>
      </p:sp>
      <p:sp>
        <p:nvSpPr>
          <p:cNvPr id="7" name="Content Placeholder 6">
            <a:extLst>
              <a:ext uri="{FF2B5EF4-FFF2-40B4-BE49-F238E27FC236}">
                <a16:creationId xmlns:a16="http://schemas.microsoft.com/office/drawing/2014/main" id="{560E1445-B24C-084A-90B1-466D18B2C73B}"/>
              </a:ext>
            </a:extLst>
          </p:cNvPr>
          <p:cNvSpPr>
            <a:spLocks noGrp="1"/>
          </p:cNvSpPr>
          <p:nvPr>
            <p:ph idx="1"/>
          </p:nvPr>
        </p:nvSpPr>
        <p:spPr/>
        <p:txBody>
          <a:bodyPr/>
          <a:lstStyle/>
          <a:p>
            <a:endParaRPr lang="vi-VN"/>
          </a:p>
        </p:txBody>
      </p:sp>
      <p:sp>
        <p:nvSpPr>
          <p:cNvPr id="4" name="Slide Number Placeholder 3">
            <a:extLst>
              <a:ext uri="{FF2B5EF4-FFF2-40B4-BE49-F238E27FC236}">
                <a16:creationId xmlns:a16="http://schemas.microsoft.com/office/drawing/2014/main" id="{A7E4033A-BBE1-D548-98E6-A44036CB88D2}"/>
              </a:ext>
            </a:extLst>
          </p:cNvPr>
          <p:cNvSpPr>
            <a:spLocks noGrp="1"/>
          </p:cNvSpPr>
          <p:nvPr>
            <p:ph type="sldNum" sz="quarter" idx="12"/>
          </p:nvPr>
        </p:nvSpPr>
        <p:spPr/>
        <p:txBody>
          <a:bodyPr/>
          <a:lstStyle/>
          <a:p>
            <a:fld id="{A02EBBDA-6239-48A4-BF42-145536EAE284}" type="slidenum">
              <a:rPr lang="en-US" smtClean="0"/>
              <a:pPr/>
              <a:t>78</a:t>
            </a:fld>
            <a:endParaRPr lang="en-US"/>
          </a:p>
        </p:txBody>
      </p:sp>
      <p:grpSp>
        <p:nvGrpSpPr>
          <p:cNvPr id="8" name="Group 7">
            <a:extLst>
              <a:ext uri="{FF2B5EF4-FFF2-40B4-BE49-F238E27FC236}">
                <a16:creationId xmlns:a16="http://schemas.microsoft.com/office/drawing/2014/main" id="{96C7D965-3E76-A840-909B-63493692F1D2}"/>
              </a:ext>
            </a:extLst>
          </p:cNvPr>
          <p:cNvGrpSpPr/>
          <p:nvPr/>
        </p:nvGrpSpPr>
        <p:grpSpPr>
          <a:xfrm>
            <a:off x="352412" y="2458578"/>
            <a:ext cx="8439175" cy="2677442"/>
            <a:chOff x="1161885" y="2424610"/>
            <a:chExt cx="8439175" cy="2677442"/>
          </a:xfrm>
        </p:grpSpPr>
        <p:pic>
          <p:nvPicPr>
            <p:cNvPr id="9" name="Picture 2" descr="Hands-On Exploratory Data Analysis with Python: Perform EDA techniques to  understand, summarize, and investigate your data 1, Mukhiya, Suresh Kumar,  Ahmed, Usman, eBook - Amazon.com">
              <a:extLst>
                <a:ext uri="{FF2B5EF4-FFF2-40B4-BE49-F238E27FC236}">
                  <a16:creationId xmlns:a16="http://schemas.microsoft.com/office/drawing/2014/main" id="{769C77D6-D5E2-5349-BBE1-6C3A01E0B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885" y="2424614"/>
              <a:ext cx="2059004" cy="2539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5CF4ED-303B-CF49-8DFC-1DBD5AE344C9}"/>
                </a:ext>
              </a:extLst>
            </p:cNvPr>
            <p:cNvPicPr>
              <a:picLocks noChangeAspect="1"/>
            </p:cNvPicPr>
            <p:nvPr/>
          </p:nvPicPr>
          <p:blipFill>
            <a:blip r:embed="rId3"/>
            <a:stretch>
              <a:fillRect/>
            </a:stretch>
          </p:blipFill>
          <p:spPr>
            <a:xfrm>
              <a:off x="3461948" y="2424614"/>
              <a:ext cx="2057400" cy="2677438"/>
            </a:xfrm>
            <a:prstGeom prst="rect">
              <a:avLst/>
            </a:prstGeom>
          </p:spPr>
        </p:pic>
        <p:pic>
          <p:nvPicPr>
            <p:cNvPr id="11" name="Picture 10">
              <a:extLst>
                <a:ext uri="{FF2B5EF4-FFF2-40B4-BE49-F238E27FC236}">
                  <a16:creationId xmlns:a16="http://schemas.microsoft.com/office/drawing/2014/main" id="{804E9267-D0D7-334C-BFEE-CD84C2043701}"/>
                </a:ext>
              </a:extLst>
            </p:cNvPr>
            <p:cNvPicPr>
              <a:picLocks noChangeAspect="1"/>
            </p:cNvPicPr>
            <p:nvPr/>
          </p:nvPicPr>
          <p:blipFill>
            <a:blip r:embed="rId4"/>
            <a:stretch>
              <a:fillRect/>
            </a:stretch>
          </p:blipFill>
          <p:spPr>
            <a:xfrm>
              <a:off x="5699507" y="2424610"/>
              <a:ext cx="1957582" cy="2539043"/>
            </a:xfrm>
            <a:prstGeom prst="rect">
              <a:avLst/>
            </a:prstGeom>
          </p:spPr>
        </p:pic>
        <p:pic>
          <p:nvPicPr>
            <p:cNvPr id="1028" name="Picture 4" descr="Amazon.com: Making Sense of Data I: A Practical Guide to Exploratory Data  Analysis and Data Mining (9781118407417): Myatt, Glenn J., Johnson, Wayne  P.: Books">
              <a:extLst>
                <a:ext uri="{FF2B5EF4-FFF2-40B4-BE49-F238E27FC236}">
                  <a16:creationId xmlns:a16="http://schemas.microsoft.com/office/drawing/2014/main" id="{2EC2667E-4376-B24F-B678-1B1967DBE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1757" y="2424610"/>
              <a:ext cx="1689303" cy="25390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96208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3249" y="2933712"/>
            <a:ext cx="5719234" cy="1200329"/>
          </a:xfrm>
          <a:prstGeom prst="rect">
            <a:avLst/>
          </a:prstGeom>
          <a:noFill/>
        </p:spPr>
        <p:txBody>
          <a:bodyPr wrap="none" rtlCol="0">
            <a:spAutoFit/>
          </a:bodyPr>
          <a:lstStyle/>
          <a:p>
            <a:r>
              <a:rPr lang="en-US" sz="3600" dirty="0">
                <a:solidFill>
                  <a:srgbClr val="FF0000"/>
                </a:solidFill>
              </a:rPr>
              <a:t>Thank you for your attention!</a:t>
            </a:r>
          </a:p>
          <a:p>
            <a:r>
              <a:rPr lang="en-US" sz="3600" dirty="0">
                <a:solidFill>
                  <a:srgbClr val="FF0000"/>
                </a:solidFill>
              </a:rPr>
              <a:t>Q&amp;A</a:t>
            </a:r>
          </a:p>
        </p:txBody>
      </p:sp>
      <p:sp>
        <p:nvSpPr>
          <p:cNvPr id="3" name="Slide Number Placeholder 2">
            <a:extLst>
              <a:ext uri="{FF2B5EF4-FFF2-40B4-BE49-F238E27FC236}">
                <a16:creationId xmlns:a16="http://schemas.microsoft.com/office/drawing/2014/main" id="{97C10D86-6F3D-4541-9DE3-F6CDF922B93D}"/>
              </a:ext>
            </a:extLst>
          </p:cNvPr>
          <p:cNvSpPr>
            <a:spLocks noGrp="1"/>
          </p:cNvSpPr>
          <p:nvPr>
            <p:ph type="sldNum" sz="quarter" idx="10"/>
          </p:nvPr>
        </p:nvSpPr>
        <p:spPr/>
        <p:txBody>
          <a:bodyPr/>
          <a:lstStyle/>
          <a:p>
            <a:fld id="{A02EBBDA-6239-48A4-BF42-145536EAE284}" type="slidenum">
              <a:rPr lang="en-US" smtClean="0"/>
              <a:t>79</a:t>
            </a:fld>
            <a:endParaRPr lang="en-US"/>
          </a:p>
        </p:txBody>
      </p:sp>
    </p:spTree>
    <p:extLst>
      <p:ext uri="{BB962C8B-B14F-4D97-AF65-F5344CB8AC3E}">
        <p14:creationId xmlns:p14="http://schemas.microsoft.com/office/powerpoint/2010/main" val="315858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4B65-EEDF-8940-BF8D-3F8F4C50AAEB}"/>
              </a:ext>
            </a:extLst>
          </p:cNvPr>
          <p:cNvSpPr>
            <a:spLocks noGrp="1"/>
          </p:cNvSpPr>
          <p:nvPr>
            <p:ph type="title"/>
          </p:nvPr>
        </p:nvSpPr>
        <p:spPr/>
        <p:txBody>
          <a:bodyPr/>
          <a:lstStyle/>
          <a:p>
            <a:r>
              <a:rPr lang="vi-VN" dirty="0"/>
              <a:t>EDA definition</a:t>
            </a:r>
          </a:p>
        </p:txBody>
      </p:sp>
      <p:sp>
        <p:nvSpPr>
          <p:cNvPr id="3" name="Content Placeholder 2">
            <a:extLst>
              <a:ext uri="{FF2B5EF4-FFF2-40B4-BE49-F238E27FC236}">
                <a16:creationId xmlns:a16="http://schemas.microsoft.com/office/drawing/2014/main" id="{726D632A-2309-F241-93DE-3051572B8B98}"/>
              </a:ext>
            </a:extLst>
          </p:cNvPr>
          <p:cNvSpPr>
            <a:spLocks noGrp="1"/>
          </p:cNvSpPr>
          <p:nvPr>
            <p:ph idx="1"/>
          </p:nvPr>
        </p:nvSpPr>
        <p:spPr/>
        <p:txBody>
          <a:bodyPr/>
          <a:lstStyle/>
          <a:p>
            <a:r>
              <a:rPr lang="en-US" dirty="0"/>
              <a:t>The EDA is precisely not a set of techniques, but an attitude/philosophy about how a data analysis should be carried out.</a:t>
            </a:r>
          </a:p>
          <a:p>
            <a:pPr lvl="1"/>
            <a:r>
              <a:rPr lang="en-US" dirty="0"/>
              <a:t>Helps to select the right tool for preprocessing or analysis</a:t>
            </a:r>
          </a:p>
          <a:p>
            <a:pPr lvl="1"/>
            <a:r>
              <a:rPr lang="en-US" dirty="0"/>
              <a:t>Makes use of humans’ abilities to recognize patterns in data</a:t>
            </a:r>
          </a:p>
          <a:p>
            <a:endParaRPr lang="en-US" dirty="0"/>
          </a:p>
          <a:p>
            <a:endParaRPr lang="vi-VN" dirty="0"/>
          </a:p>
        </p:txBody>
      </p:sp>
      <p:sp>
        <p:nvSpPr>
          <p:cNvPr id="4" name="Slide Number Placeholder 3">
            <a:extLst>
              <a:ext uri="{FF2B5EF4-FFF2-40B4-BE49-F238E27FC236}">
                <a16:creationId xmlns:a16="http://schemas.microsoft.com/office/drawing/2014/main" id="{D8236F9D-950A-744E-A0C2-EEF40C2EDA6D}"/>
              </a:ext>
            </a:extLst>
          </p:cNvPr>
          <p:cNvSpPr>
            <a:spLocks noGrp="1"/>
          </p:cNvSpPr>
          <p:nvPr>
            <p:ph type="sldNum" sz="quarter" idx="12"/>
          </p:nvPr>
        </p:nvSpPr>
        <p:spPr/>
        <p:txBody>
          <a:bodyPr/>
          <a:lstStyle/>
          <a:p>
            <a:fld id="{A02EBBDA-6239-48A4-BF42-145536EAE284}" type="slidenum">
              <a:rPr lang="en-US" smtClean="0"/>
              <a:t>8</a:t>
            </a:fld>
            <a:endParaRPr lang="en-US"/>
          </a:p>
        </p:txBody>
      </p:sp>
    </p:spTree>
    <p:extLst>
      <p:ext uri="{BB962C8B-B14F-4D97-AF65-F5344CB8AC3E}">
        <p14:creationId xmlns:p14="http://schemas.microsoft.com/office/powerpoint/2010/main" val="1991823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4409-27C3-7748-80F1-6ECC8294F9F6}"/>
              </a:ext>
            </a:extLst>
          </p:cNvPr>
          <p:cNvSpPr>
            <a:spLocks noGrp="1"/>
          </p:cNvSpPr>
          <p:nvPr>
            <p:ph type="title"/>
          </p:nvPr>
        </p:nvSpPr>
        <p:spPr/>
        <p:txBody>
          <a:bodyPr>
            <a:normAutofit/>
          </a:bodyPr>
          <a:lstStyle/>
          <a:p>
            <a:r>
              <a:rPr lang="vi-VN" sz="2800" dirty="0">
                <a:solidFill>
                  <a:srgbClr val="FF0000"/>
                </a:solidFill>
              </a:rPr>
              <a:t>Exploratory data analysis in Tableau </a:t>
            </a:r>
          </a:p>
        </p:txBody>
      </p:sp>
      <p:sp>
        <p:nvSpPr>
          <p:cNvPr id="3" name="Text Placeholder 2">
            <a:extLst>
              <a:ext uri="{FF2B5EF4-FFF2-40B4-BE49-F238E27FC236}">
                <a16:creationId xmlns:a16="http://schemas.microsoft.com/office/drawing/2014/main" id="{B82F46BA-2C50-AF4C-8786-0A3F9E247307}"/>
              </a:ext>
            </a:extLst>
          </p:cNvPr>
          <p:cNvSpPr>
            <a:spLocks noGrp="1"/>
          </p:cNvSpPr>
          <p:nvPr>
            <p:ph type="body" idx="1"/>
          </p:nvPr>
        </p:nvSpPr>
        <p:spPr/>
        <p:txBody>
          <a:bodyPr/>
          <a:lstStyle/>
          <a:p>
            <a:endParaRPr lang="vi-VN"/>
          </a:p>
        </p:txBody>
      </p:sp>
      <p:sp>
        <p:nvSpPr>
          <p:cNvPr id="4" name="Slide Number Placeholder 3">
            <a:extLst>
              <a:ext uri="{FF2B5EF4-FFF2-40B4-BE49-F238E27FC236}">
                <a16:creationId xmlns:a16="http://schemas.microsoft.com/office/drawing/2014/main" id="{C25968DB-4EFB-4B4C-8BDF-3316C8084160}"/>
              </a:ext>
            </a:extLst>
          </p:cNvPr>
          <p:cNvSpPr>
            <a:spLocks noGrp="1"/>
          </p:cNvSpPr>
          <p:nvPr>
            <p:ph type="sldNum" sz="quarter" idx="12"/>
          </p:nvPr>
        </p:nvSpPr>
        <p:spPr/>
        <p:txBody>
          <a:bodyPr/>
          <a:lstStyle/>
          <a:p>
            <a:fld id="{A02EBBDA-6239-48A4-BF42-145536EAE284}" type="slidenum">
              <a:rPr lang="en-US" smtClean="0"/>
              <a:t>80</a:t>
            </a:fld>
            <a:endParaRPr lang="en-US"/>
          </a:p>
        </p:txBody>
      </p:sp>
    </p:spTree>
    <p:extLst>
      <p:ext uri="{BB962C8B-B14F-4D97-AF65-F5344CB8AC3E}">
        <p14:creationId xmlns:p14="http://schemas.microsoft.com/office/powerpoint/2010/main" val="17365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64BF50-5C97-4E4F-B0C9-0D27ED7DB8D1}"/>
              </a:ext>
            </a:extLst>
          </p:cNvPr>
          <p:cNvSpPr>
            <a:spLocks noGrp="1"/>
          </p:cNvSpPr>
          <p:nvPr>
            <p:ph type="title"/>
          </p:nvPr>
        </p:nvSpPr>
        <p:spPr/>
        <p:txBody>
          <a:bodyPr/>
          <a:lstStyle/>
          <a:p>
            <a:r>
              <a:rPr lang="vi-VN" dirty="0"/>
              <a:t>CitiesExt.csv</a:t>
            </a:r>
          </a:p>
        </p:txBody>
      </p:sp>
      <p:sp>
        <p:nvSpPr>
          <p:cNvPr id="6" name="Content Placeholder 5">
            <a:extLst>
              <a:ext uri="{FF2B5EF4-FFF2-40B4-BE49-F238E27FC236}">
                <a16:creationId xmlns:a16="http://schemas.microsoft.com/office/drawing/2014/main" id="{30948124-5129-1F4C-BC09-83042B116B16}"/>
              </a:ext>
            </a:extLst>
          </p:cNvPr>
          <p:cNvSpPr>
            <a:spLocks noGrp="1"/>
          </p:cNvSpPr>
          <p:nvPr>
            <p:ph idx="1"/>
          </p:nvPr>
        </p:nvSpPr>
        <p:spPr/>
        <p:txBody>
          <a:bodyPr/>
          <a:lstStyle/>
          <a:p>
            <a:r>
              <a:rPr lang="en-US" dirty="0"/>
              <a:t>Ten countries with the highest population, bar chart showing populations</a:t>
            </a:r>
          </a:p>
          <a:p>
            <a:r>
              <a:rPr lang="en-US" dirty="0"/>
              <a:t>Pie chart showing relative number of cities with negative longitude and positive longitude. Label the two slices “west” for west of the Prime Meridian (negative longitude), and “east” for east of the Prime Meridian (positive longitude)</a:t>
            </a:r>
          </a:p>
          <a:p>
            <a:r>
              <a:rPr lang="en-US" dirty="0"/>
              <a:t>Is there is any relationship between the latitude of cities in a country (x-axis) and the population of that country (y-axis) (scatter plot)</a:t>
            </a:r>
          </a:p>
          <a:p>
            <a:endParaRPr lang="en-US" dirty="0"/>
          </a:p>
          <a:p>
            <a:endParaRPr lang="vi-VN" dirty="0"/>
          </a:p>
        </p:txBody>
      </p:sp>
      <p:sp>
        <p:nvSpPr>
          <p:cNvPr id="4" name="Slide Number Placeholder 3">
            <a:extLst>
              <a:ext uri="{FF2B5EF4-FFF2-40B4-BE49-F238E27FC236}">
                <a16:creationId xmlns:a16="http://schemas.microsoft.com/office/drawing/2014/main" id="{AED4DEE6-57B9-1C45-9754-FC9C15CE8AA6}"/>
              </a:ext>
            </a:extLst>
          </p:cNvPr>
          <p:cNvSpPr>
            <a:spLocks noGrp="1"/>
          </p:cNvSpPr>
          <p:nvPr>
            <p:ph type="sldNum" sz="quarter" idx="12"/>
          </p:nvPr>
        </p:nvSpPr>
        <p:spPr/>
        <p:txBody>
          <a:bodyPr/>
          <a:lstStyle/>
          <a:p>
            <a:fld id="{A02EBBDA-6239-48A4-BF42-145536EAE284}" type="slidenum">
              <a:rPr lang="en-US" smtClean="0"/>
              <a:t>81</a:t>
            </a:fld>
            <a:endParaRPr lang="en-US"/>
          </a:p>
        </p:txBody>
      </p:sp>
    </p:spTree>
    <p:extLst>
      <p:ext uri="{BB962C8B-B14F-4D97-AF65-F5344CB8AC3E}">
        <p14:creationId xmlns:p14="http://schemas.microsoft.com/office/powerpoint/2010/main" val="965381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D9EC-23DC-4844-B2CF-DD7D6EE6E983}"/>
              </a:ext>
            </a:extLst>
          </p:cNvPr>
          <p:cNvSpPr>
            <a:spLocks noGrp="1"/>
          </p:cNvSpPr>
          <p:nvPr>
            <p:ph type="title"/>
          </p:nvPr>
        </p:nvSpPr>
        <p:spPr/>
        <p:txBody>
          <a:bodyPr/>
          <a:lstStyle/>
          <a:p>
            <a:r>
              <a:rPr lang="vi-VN" dirty="0"/>
              <a:t>PlayersExt.csv</a:t>
            </a:r>
          </a:p>
        </p:txBody>
      </p:sp>
      <p:sp>
        <p:nvSpPr>
          <p:cNvPr id="3" name="Content Placeholder 2">
            <a:extLst>
              <a:ext uri="{FF2B5EF4-FFF2-40B4-BE49-F238E27FC236}">
                <a16:creationId xmlns:a16="http://schemas.microsoft.com/office/drawing/2014/main" id="{5BB153AF-C103-194A-B47C-E8BBF3F00C7A}"/>
              </a:ext>
            </a:extLst>
          </p:cNvPr>
          <p:cNvSpPr>
            <a:spLocks noGrp="1"/>
          </p:cNvSpPr>
          <p:nvPr>
            <p:ph idx="1"/>
          </p:nvPr>
        </p:nvSpPr>
        <p:spPr/>
        <p:txBody>
          <a:bodyPr>
            <a:normAutofit fontScale="92500"/>
          </a:bodyPr>
          <a:lstStyle/>
          <a:p>
            <a:r>
              <a:rPr lang="en-US" dirty="0"/>
              <a:t>Create a bar chart showing the average number of minutes played by players in each of the four positions.</a:t>
            </a:r>
          </a:p>
          <a:p>
            <a:r>
              <a:rPr lang="en-US" dirty="0"/>
              <a:t>Create a stacked bar chart for teams that played more than 4 games, showing their number of wins, draws, and losses.</a:t>
            </a:r>
          </a:p>
          <a:p>
            <a:r>
              <a:rPr lang="en-US" dirty="0"/>
              <a:t>Create a pie chart showing the relative percentage of teams with 0, 1, and 2 red cards. Note: the pie should have three slices.</a:t>
            </a:r>
          </a:p>
          <a:p>
            <a:r>
              <a:rPr lang="en-US" dirty="0"/>
              <a:t>Create a scatterplot of players showing passes (y-axis) versus minutes (x-axis). (Why are there some lines of dots?)</a:t>
            </a:r>
          </a:p>
          <a:p>
            <a:r>
              <a:rPr lang="en-US" dirty="0"/>
              <a:t>Create a map of countries colored light to dark blue based on how many goals their team made (“</a:t>
            </a:r>
            <a:r>
              <a:rPr lang="en-US" dirty="0" err="1"/>
              <a:t>goalsFor</a:t>
            </a:r>
            <a:r>
              <a:rPr lang="en-US" dirty="0"/>
              <a:t>”).</a:t>
            </a:r>
          </a:p>
          <a:p>
            <a:r>
              <a:rPr lang="en-US" dirty="0"/>
              <a:t>Create a pie chart showing the relative percentage of players making &lt;= 0.25 passes per minute, &gt;= 0.5 passes per minute, and between 0.25 and 0.5.</a:t>
            </a:r>
          </a:p>
          <a:p>
            <a:endParaRPr lang="vi-VN" dirty="0"/>
          </a:p>
        </p:txBody>
      </p:sp>
      <p:sp>
        <p:nvSpPr>
          <p:cNvPr id="4" name="Slide Number Placeholder 3">
            <a:extLst>
              <a:ext uri="{FF2B5EF4-FFF2-40B4-BE49-F238E27FC236}">
                <a16:creationId xmlns:a16="http://schemas.microsoft.com/office/drawing/2014/main" id="{935742A5-817F-AE4C-A783-42014AD25567}"/>
              </a:ext>
            </a:extLst>
          </p:cNvPr>
          <p:cNvSpPr>
            <a:spLocks noGrp="1"/>
          </p:cNvSpPr>
          <p:nvPr>
            <p:ph type="sldNum" sz="quarter" idx="12"/>
          </p:nvPr>
        </p:nvSpPr>
        <p:spPr/>
        <p:txBody>
          <a:bodyPr/>
          <a:lstStyle/>
          <a:p>
            <a:fld id="{A02EBBDA-6239-48A4-BF42-145536EAE284}" type="slidenum">
              <a:rPr lang="en-US" smtClean="0"/>
              <a:pPr/>
              <a:t>82</a:t>
            </a:fld>
            <a:endParaRPr lang="en-US"/>
          </a:p>
        </p:txBody>
      </p:sp>
    </p:spTree>
    <p:extLst>
      <p:ext uri="{BB962C8B-B14F-4D97-AF65-F5344CB8AC3E}">
        <p14:creationId xmlns:p14="http://schemas.microsoft.com/office/powerpoint/2010/main" val="15459550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7817-F731-FA47-B005-4897939F01CC}"/>
              </a:ext>
            </a:extLst>
          </p:cNvPr>
          <p:cNvSpPr>
            <a:spLocks noGrp="1"/>
          </p:cNvSpPr>
          <p:nvPr>
            <p:ph type="title"/>
          </p:nvPr>
        </p:nvSpPr>
        <p:spPr/>
        <p:txBody>
          <a:bodyPr/>
          <a:lstStyle/>
          <a:p>
            <a:r>
              <a:rPr lang="vi-VN" dirty="0"/>
              <a:t>Lag plot</a:t>
            </a:r>
          </a:p>
        </p:txBody>
      </p:sp>
      <p:sp>
        <p:nvSpPr>
          <p:cNvPr id="3" name="Content Placeholder 2">
            <a:extLst>
              <a:ext uri="{FF2B5EF4-FFF2-40B4-BE49-F238E27FC236}">
                <a16:creationId xmlns:a16="http://schemas.microsoft.com/office/drawing/2014/main" id="{8A695663-8344-B544-BAF8-A66EF958087A}"/>
              </a:ext>
            </a:extLst>
          </p:cNvPr>
          <p:cNvSpPr>
            <a:spLocks noGrp="1"/>
          </p:cNvSpPr>
          <p:nvPr>
            <p:ph idx="1"/>
          </p:nvPr>
        </p:nvSpPr>
        <p:spPr/>
        <p:txBody>
          <a:bodyPr/>
          <a:lstStyle/>
          <a:p>
            <a:r>
              <a:rPr lang="en-US" dirty="0"/>
              <a:t>Lag plots can provide answers to the following questions:</a:t>
            </a:r>
          </a:p>
          <a:p>
            <a:pPr lvl="1"/>
            <a:r>
              <a:rPr lang="en-US" dirty="0"/>
              <a:t>1. Are the data random?</a:t>
            </a:r>
          </a:p>
          <a:p>
            <a:pPr lvl="1"/>
            <a:r>
              <a:rPr lang="en-US" dirty="0"/>
              <a:t>2. Is there serial correlation in the data?</a:t>
            </a:r>
          </a:p>
          <a:p>
            <a:pPr lvl="1"/>
            <a:r>
              <a:rPr lang="en-US" dirty="0"/>
              <a:t>3. What is a suitable model for the data?</a:t>
            </a:r>
          </a:p>
          <a:p>
            <a:pPr lvl="1"/>
            <a:r>
              <a:rPr lang="en-US" dirty="0"/>
              <a:t>4. Are there outliers in the data?</a:t>
            </a:r>
          </a:p>
          <a:p>
            <a:endParaRPr lang="en-US" dirty="0"/>
          </a:p>
          <a:p>
            <a:endParaRPr lang="vi-VN" dirty="0"/>
          </a:p>
        </p:txBody>
      </p:sp>
      <p:sp>
        <p:nvSpPr>
          <p:cNvPr id="6" name="Slide Number Placeholder 5">
            <a:extLst>
              <a:ext uri="{FF2B5EF4-FFF2-40B4-BE49-F238E27FC236}">
                <a16:creationId xmlns:a16="http://schemas.microsoft.com/office/drawing/2014/main" id="{1E056C43-B0EC-814E-98D5-CDDC4DD28625}"/>
              </a:ext>
            </a:extLst>
          </p:cNvPr>
          <p:cNvSpPr>
            <a:spLocks noGrp="1"/>
          </p:cNvSpPr>
          <p:nvPr>
            <p:ph type="sldNum" sz="quarter" idx="12"/>
          </p:nvPr>
        </p:nvSpPr>
        <p:spPr/>
        <p:txBody>
          <a:bodyPr/>
          <a:lstStyle/>
          <a:p>
            <a:fld id="{A02EBBDA-6239-48A4-BF42-145536EAE284}" type="slidenum">
              <a:rPr lang="en-US" smtClean="0"/>
              <a:t>83</a:t>
            </a:fld>
            <a:endParaRPr lang="en-US"/>
          </a:p>
        </p:txBody>
      </p:sp>
      <p:pic>
        <p:nvPicPr>
          <p:cNvPr id="4" name="Picture 3">
            <a:extLst>
              <a:ext uri="{FF2B5EF4-FFF2-40B4-BE49-F238E27FC236}">
                <a16:creationId xmlns:a16="http://schemas.microsoft.com/office/drawing/2014/main" id="{F128EB97-3216-524C-B000-441211137BE7}"/>
              </a:ext>
            </a:extLst>
          </p:cNvPr>
          <p:cNvPicPr>
            <a:picLocks noChangeAspect="1"/>
          </p:cNvPicPr>
          <p:nvPr/>
        </p:nvPicPr>
        <p:blipFill>
          <a:blip r:embed="rId2"/>
          <a:stretch>
            <a:fillRect/>
          </a:stretch>
        </p:blipFill>
        <p:spPr>
          <a:xfrm>
            <a:off x="4318000" y="3302000"/>
            <a:ext cx="4322587" cy="3185064"/>
          </a:xfrm>
          <a:prstGeom prst="rect">
            <a:avLst/>
          </a:prstGeom>
        </p:spPr>
      </p:pic>
      <p:pic>
        <p:nvPicPr>
          <p:cNvPr id="5" name="Picture 4">
            <a:extLst>
              <a:ext uri="{FF2B5EF4-FFF2-40B4-BE49-F238E27FC236}">
                <a16:creationId xmlns:a16="http://schemas.microsoft.com/office/drawing/2014/main" id="{914371CD-E1FE-F94D-9D57-3D319D15E339}"/>
              </a:ext>
            </a:extLst>
          </p:cNvPr>
          <p:cNvPicPr>
            <a:picLocks noChangeAspect="1"/>
          </p:cNvPicPr>
          <p:nvPr/>
        </p:nvPicPr>
        <p:blipFill>
          <a:blip r:embed="rId3"/>
          <a:stretch>
            <a:fillRect/>
          </a:stretch>
        </p:blipFill>
        <p:spPr>
          <a:xfrm>
            <a:off x="-9525" y="3302000"/>
            <a:ext cx="4322587" cy="3185064"/>
          </a:xfrm>
          <a:prstGeom prst="rect">
            <a:avLst/>
          </a:prstGeom>
        </p:spPr>
      </p:pic>
    </p:spTree>
    <p:extLst>
      <p:ext uri="{BB962C8B-B14F-4D97-AF65-F5344CB8AC3E}">
        <p14:creationId xmlns:p14="http://schemas.microsoft.com/office/powerpoint/2010/main" val="13805307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C4D0-8D5E-1249-AB56-8661DFB15C41}"/>
              </a:ext>
            </a:extLst>
          </p:cNvPr>
          <p:cNvSpPr>
            <a:spLocks noGrp="1"/>
          </p:cNvSpPr>
          <p:nvPr>
            <p:ph type="title"/>
          </p:nvPr>
        </p:nvSpPr>
        <p:spPr/>
        <p:txBody>
          <a:bodyPr/>
          <a:lstStyle/>
          <a:p>
            <a:r>
              <a:rPr lang="vi-VN" dirty="0"/>
              <a:t>Block plot</a:t>
            </a:r>
          </a:p>
        </p:txBody>
      </p:sp>
      <p:pic>
        <p:nvPicPr>
          <p:cNvPr id="4" name="Content Placeholder 3">
            <a:extLst>
              <a:ext uri="{FF2B5EF4-FFF2-40B4-BE49-F238E27FC236}">
                <a16:creationId xmlns:a16="http://schemas.microsoft.com/office/drawing/2014/main" id="{72AC5024-88A0-D449-948C-5B7C9DA364D8}"/>
              </a:ext>
            </a:extLst>
          </p:cNvPr>
          <p:cNvPicPr>
            <a:picLocks noGrp="1" noChangeAspect="1"/>
          </p:cNvPicPr>
          <p:nvPr>
            <p:ph idx="1"/>
          </p:nvPr>
        </p:nvPicPr>
        <p:blipFill>
          <a:blip r:embed="rId3"/>
          <a:stretch>
            <a:fillRect/>
          </a:stretch>
        </p:blipFill>
        <p:spPr>
          <a:xfrm>
            <a:off x="3365500" y="2806700"/>
            <a:ext cx="2413000" cy="1778000"/>
          </a:xfrm>
          <a:prstGeom prst="rect">
            <a:avLst/>
          </a:prstGeom>
        </p:spPr>
      </p:pic>
      <p:sp>
        <p:nvSpPr>
          <p:cNvPr id="3" name="Slide Number Placeholder 2">
            <a:extLst>
              <a:ext uri="{FF2B5EF4-FFF2-40B4-BE49-F238E27FC236}">
                <a16:creationId xmlns:a16="http://schemas.microsoft.com/office/drawing/2014/main" id="{33ECE555-8CAD-1940-AD7C-6FAE8A427977}"/>
              </a:ext>
            </a:extLst>
          </p:cNvPr>
          <p:cNvSpPr>
            <a:spLocks noGrp="1"/>
          </p:cNvSpPr>
          <p:nvPr>
            <p:ph type="sldNum" sz="quarter" idx="12"/>
          </p:nvPr>
        </p:nvSpPr>
        <p:spPr/>
        <p:txBody>
          <a:bodyPr/>
          <a:lstStyle/>
          <a:p>
            <a:fld id="{A02EBBDA-6239-48A4-BF42-145536EAE284}" type="slidenum">
              <a:rPr lang="en-US" smtClean="0"/>
              <a:t>84</a:t>
            </a:fld>
            <a:endParaRPr lang="en-US"/>
          </a:p>
        </p:txBody>
      </p:sp>
    </p:spTree>
    <p:extLst>
      <p:ext uri="{BB962C8B-B14F-4D97-AF65-F5344CB8AC3E}">
        <p14:creationId xmlns:p14="http://schemas.microsoft.com/office/powerpoint/2010/main" val="1431775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809E-5AA8-7444-A0B2-7FD6DA3620AB}"/>
              </a:ext>
            </a:extLst>
          </p:cNvPr>
          <p:cNvSpPr>
            <a:spLocks noGrp="1"/>
          </p:cNvSpPr>
          <p:nvPr>
            <p:ph type="title"/>
          </p:nvPr>
        </p:nvSpPr>
        <p:spPr/>
        <p:txBody>
          <a:bodyPr/>
          <a:lstStyle/>
          <a:p>
            <a:r>
              <a:rPr lang="en-US"/>
              <a:t>EDA common questions</a:t>
            </a:r>
            <a:endParaRPr lang="vi-VN" dirty="0"/>
          </a:p>
        </p:txBody>
      </p:sp>
      <p:sp>
        <p:nvSpPr>
          <p:cNvPr id="3" name="Content Placeholder 2">
            <a:extLst>
              <a:ext uri="{FF2B5EF4-FFF2-40B4-BE49-F238E27FC236}">
                <a16:creationId xmlns:a16="http://schemas.microsoft.com/office/drawing/2014/main" id="{C7BC1779-F0BD-5B43-A794-09A19A1BC109}"/>
              </a:ext>
            </a:extLst>
          </p:cNvPr>
          <p:cNvSpPr>
            <a:spLocks noGrp="1"/>
          </p:cNvSpPr>
          <p:nvPr>
            <p:ph idx="1"/>
          </p:nvPr>
        </p:nvSpPr>
        <p:spPr/>
        <p:txBody>
          <a:bodyPr>
            <a:normAutofit fontScale="92500" lnSpcReduction="20000"/>
          </a:bodyPr>
          <a:lstStyle/>
          <a:p>
            <a:r>
              <a:rPr lang="en-US" dirty="0"/>
              <a:t>What is a typical value?</a:t>
            </a:r>
          </a:p>
          <a:p>
            <a:r>
              <a:rPr lang="en-US" dirty="0"/>
              <a:t>What is the uncertainty for a typical value?</a:t>
            </a:r>
          </a:p>
          <a:p>
            <a:r>
              <a:rPr lang="en-US" dirty="0"/>
              <a:t>What is a good distributional fit for a set of numbers?</a:t>
            </a:r>
          </a:p>
          <a:p>
            <a:r>
              <a:rPr lang="en-US" dirty="0"/>
              <a:t>Does an engineering modification have an effect?</a:t>
            </a:r>
          </a:p>
          <a:p>
            <a:r>
              <a:rPr lang="en-US" dirty="0"/>
              <a:t>Does a factor have an effect?</a:t>
            </a:r>
          </a:p>
          <a:p>
            <a:r>
              <a:rPr lang="en-US" dirty="0"/>
              <a:t>What are the most important factors?</a:t>
            </a:r>
          </a:p>
          <a:p>
            <a:r>
              <a:rPr lang="en-US" dirty="0"/>
              <a:t>Are measurements coming from different laboratories equivalent?</a:t>
            </a:r>
          </a:p>
          <a:p>
            <a:r>
              <a:rPr lang="en-US" dirty="0"/>
              <a:t>What is the best function for relating a response variable to a set of factor variables?</a:t>
            </a:r>
          </a:p>
          <a:p>
            <a:r>
              <a:rPr lang="en-US" dirty="0"/>
              <a:t>What are the best settings for factors?</a:t>
            </a:r>
          </a:p>
          <a:p>
            <a:r>
              <a:rPr lang="en-US" dirty="0"/>
              <a:t>Can we separate signal from noise in time dependent data?</a:t>
            </a:r>
          </a:p>
          <a:p>
            <a:r>
              <a:rPr lang="en-US" dirty="0"/>
              <a:t>Can we extract any structure from multivariate data?</a:t>
            </a:r>
          </a:p>
          <a:p>
            <a:r>
              <a:rPr lang="en-US" dirty="0"/>
              <a:t>Does the data have outliers?</a:t>
            </a:r>
          </a:p>
        </p:txBody>
      </p:sp>
      <p:sp>
        <p:nvSpPr>
          <p:cNvPr id="4" name="Slide Number Placeholder 3">
            <a:extLst>
              <a:ext uri="{FF2B5EF4-FFF2-40B4-BE49-F238E27FC236}">
                <a16:creationId xmlns:a16="http://schemas.microsoft.com/office/drawing/2014/main" id="{74D6D6A1-F472-B246-80AC-4A69012151E7}"/>
              </a:ext>
            </a:extLst>
          </p:cNvPr>
          <p:cNvSpPr>
            <a:spLocks noGrp="1"/>
          </p:cNvSpPr>
          <p:nvPr>
            <p:ph type="sldNum" sz="quarter" idx="12"/>
          </p:nvPr>
        </p:nvSpPr>
        <p:spPr/>
        <p:txBody>
          <a:bodyPr/>
          <a:lstStyle/>
          <a:p>
            <a:fld id="{A02EBBDA-6239-48A4-BF42-145536EAE284}" type="slidenum">
              <a:rPr lang="en-US" smtClean="0"/>
              <a:pPr/>
              <a:t>9</a:t>
            </a:fld>
            <a:endParaRPr lang="en-US"/>
          </a:p>
        </p:txBody>
      </p:sp>
    </p:spTree>
    <p:extLst>
      <p:ext uri="{BB962C8B-B14F-4D97-AF65-F5344CB8AC3E}">
        <p14:creationId xmlns:p14="http://schemas.microsoft.com/office/powerpoint/2010/main" val="10087228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vdots&#10;$&#10;&#10;\end{document}"/>
  <p:tag name="IGUANATEXSIZE" val="26"/>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1&#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2&#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k&#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u^{(1)}, u^{(2)}, \dots, u^{(k)}&#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u^{(1)} \in \mathbb{R}^n&#10;$&#10;&#10;\end{document}&#10;"/>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3D \rightarrow 2D&#10;$&#10;&#10;\end{document}&#10;"/>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K = 2&#10;$&#10;&#10;\end{document}&#10;"/>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1&#10;$&#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10;$&#10;&#10;\end{document}"/>
  <p:tag name="IGUANATEXSIZE" val="26"/>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1)}&#10;$&#10;&#10;\end{document}"/>
  <p:tag name="IGUANATEXSIZE" val="26"/>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2)}&#10;$&#10;&#10;\end{document}"/>
  <p:tag name="IGUANATEXSIZE" val="26"/>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2)}&#10;$&#10;&#10;\end{document}"/>
  <p:tag name="IGUANATEXSIZE" val="26"/>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m)}&#10;$&#10;&#10;\end{document}"/>
  <p:tag name="IGUANATEXSIZE" val="26"/>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m)}&#10;$&#10;&#10;\end{document}"/>
  <p:tag name="IGUANATEXSIZE" val="26"/>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SoICT-PPT-template(official) - Eng - (4x3)</Template>
  <TotalTime>11103</TotalTime>
  <Words>3707</Words>
  <Application>Microsoft Macintosh PowerPoint</Application>
  <PresentationFormat>On-screen Show (4:3)</PresentationFormat>
  <Paragraphs>515</Paragraphs>
  <Slides>84</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84</vt:i4>
      </vt:variant>
    </vt:vector>
  </HeadingPairs>
  <TitlesOfParts>
    <vt:vector size="92" baseType="lpstr">
      <vt:lpstr>Linh AvantGarde</vt:lpstr>
      <vt:lpstr>Arial</vt:lpstr>
      <vt:lpstr>Calibri</vt:lpstr>
      <vt:lpstr>Courier New</vt:lpstr>
      <vt:lpstr>Times New Roman</vt:lpstr>
      <vt:lpstr>Wingdings</vt:lpstr>
      <vt:lpstr>1_Office Theme</vt:lpstr>
      <vt:lpstr>Office Theme</vt:lpstr>
      <vt:lpstr>PowerPoint Presentation</vt:lpstr>
      <vt:lpstr>PowerPoint Presentation</vt:lpstr>
      <vt:lpstr>Contents</vt:lpstr>
      <vt:lpstr>Learning outcomes</vt:lpstr>
      <vt:lpstr>Motivation</vt:lpstr>
      <vt:lpstr>Data science process</vt:lpstr>
      <vt:lpstr>Exploratory data analysis (EDA) focus</vt:lpstr>
      <vt:lpstr>EDA definition</vt:lpstr>
      <vt:lpstr>EDA common questions</vt:lpstr>
      <vt:lpstr>EDA is an iterative process </vt:lpstr>
      <vt:lpstr>EDA strategy</vt:lpstr>
      <vt:lpstr>EDA techniques</vt:lpstr>
      <vt:lpstr>Describing univariate data</vt:lpstr>
      <vt:lpstr>Observations and variables</vt:lpstr>
      <vt:lpstr>Types of variables</vt:lpstr>
      <vt:lpstr>Dimensionality of data sets</vt:lpstr>
      <vt:lpstr>Measures of central tendency</vt:lpstr>
      <vt:lpstr>Mean</vt:lpstr>
      <vt:lpstr>Median</vt:lpstr>
      <vt:lpstr>Mode</vt:lpstr>
      <vt:lpstr>Which location measure is best?</vt:lpstr>
      <vt:lpstr>Measure of scale : Variance and standard deviation</vt:lpstr>
      <vt:lpstr>Run sequence plot</vt:lpstr>
      <vt:lpstr>Bar charts</vt:lpstr>
      <vt:lpstr>Histogram plot</vt:lpstr>
      <vt:lpstr>Example of frequency distributions</vt:lpstr>
      <vt:lpstr>Box plot</vt:lpstr>
      <vt:lpstr>Box plot (2)</vt:lpstr>
      <vt:lpstr>Skewness</vt:lpstr>
      <vt:lpstr>Negative, positive skewness</vt:lpstr>
      <vt:lpstr>Kurtosis</vt:lpstr>
      <vt:lpstr>Understanding relationships</vt:lpstr>
      <vt:lpstr>Scatter plot</vt:lpstr>
      <vt:lpstr>Scatter plot</vt:lpstr>
      <vt:lpstr>Scatter plot: No relationship</vt:lpstr>
      <vt:lpstr>Scatter plot: Strong linear (positive - negative correlation)</vt:lpstr>
      <vt:lpstr>Scatter plot: Sinusoidal relationship (damped)</vt:lpstr>
      <vt:lpstr>Scatter plot: variation of Y does not depend on X (homoscedastic)</vt:lpstr>
      <vt:lpstr>Scatter plot: Outlier</vt:lpstr>
      <vt:lpstr>Scatterplot matrix</vt:lpstr>
      <vt:lpstr>Lag plot</vt:lpstr>
      <vt:lpstr>Lag plot patterns</vt:lpstr>
      <vt:lpstr>Data with weak autocorrelation</vt:lpstr>
      <vt:lpstr>Data with moderate autocorrelation</vt:lpstr>
      <vt:lpstr>Data with high autocorrelation</vt:lpstr>
      <vt:lpstr>Sinusoidal data</vt:lpstr>
      <vt:lpstr>Contour plots</vt:lpstr>
      <vt:lpstr>Demo</vt:lpstr>
      <vt:lpstr>Identifing and understanding groups</vt:lpstr>
      <vt:lpstr>Motivation</vt:lpstr>
      <vt:lpstr>Clustering</vt:lpstr>
      <vt:lpstr>Can we find things that are close together?</vt:lpstr>
      <vt:lpstr>Types of clustering</vt:lpstr>
      <vt:lpstr>Hierarchical clustering</vt:lpstr>
      <vt:lpstr>Distances</vt:lpstr>
      <vt:lpstr>Euclidean distance</vt:lpstr>
      <vt:lpstr>Manhattan distance </vt:lpstr>
      <vt:lpstr>Cosine distance</vt:lpstr>
      <vt:lpstr>Agglomerative Hierarchical Clustering Algorithm</vt:lpstr>
      <vt:lpstr>Linkage rules</vt:lpstr>
      <vt:lpstr>AHC result</vt:lpstr>
      <vt:lpstr>K-mean clustering</vt:lpstr>
      <vt:lpstr>PowerPoint Presentation</vt:lpstr>
      <vt:lpstr>PowerPoint Presentation</vt:lpstr>
      <vt:lpstr>PowerPoint Presentation</vt:lpstr>
      <vt:lpstr>PowerPoint Presentation</vt:lpstr>
      <vt:lpstr>PowerPoint Presentation</vt:lpstr>
      <vt:lpstr>Dimensionality reduction</vt:lpstr>
      <vt:lpstr>Motivation</vt:lpstr>
      <vt:lpstr>Curse of dimensionality</vt:lpstr>
      <vt:lpstr>Motivation</vt:lpstr>
      <vt:lpstr>Data compression</vt:lpstr>
      <vt:lpstr>Data compression (2)</vt:lpstr>
      <vt:lpstr>Data compression (2)</vt:lpstr>
      <vt:lpstr>Principal Component Analysis (PCA) problem formulation</vt:lpstr>
      <vt:lpstr>Principal Component Analysis (PCA) problem formulation</vt:lpstr>
      <vt:lpstr>Demo</vt:lpstr>
      <vt:lpstr>References</vt:lpstr>
      <vt:lpstr>PowerPoint Presentation</vt:lpstr>
      <vt:lpstr>Exploratory data analysis in Tableau </vt:lpstr>
      <vt:lpstr>CitiesExt.csv</vt:lpstr>
      <vt:lpstr>PlayersExt.csv</vt:lpstr>
      <vt:lpstr>Lag plot</vt:lpstr>
      <vt:lpstr>Block plot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Hang</dc:creator>
  <cp:lastModifiedBy>Than Quang Khoat</cp:lastModifiedBy>
  <cp:revision>545</cp:revision>
  <cp:lastPrinted>2019-07-24T08:47:36Z</cp:lastPrinted>
  <dcterms:created xsi:type="dcterms:W3CDTF">2016-07-25T07:53:11Z</dcterms:created>
  <dcterms:modified xsi:type="dcterms:W3CDTF">2021-01-18T11:24:54Z</dcterms:modified>
</cp:coreProperties>
</file>